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685800" y="2125979"/>
            <a:ext cx="7772400" cy="144018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371600" y="3840479"/>
            <a:ext cx="6400800" cy="1714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xfrm>
            <a:off x="2524379" y="258824"/>
            <a:ext cx="4095242" cy="635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568248" y="2669538"/>
            <a:ext cx="7581266" cy="155067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524379" y="258824"/>
            <a:ext cx="4095242" cy="635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half" idx="1"/>
          </p:nvPr>
        </p:nvSpPr>
        <p:spPr>
          <a:xfrm>
            <a:off x="457200" y="1577339"/>
            <a:ext cx="3977641" cy="452628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xfrm>
            <a:off x="2524379" y="258824"/>
            <a:ext cx="4095242" cy="635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g object 16"/>
          <p:cNvSpPr/>
          <p:nvPr/>
        </p:nvSpPr>
        <p:spPr>
          <a:xfrm>
            <a:off x="64007" y="70102"/>
            <a:ext cx="9012937" cy="6693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65"/>
                </a:moveTo>
                <a:lnTo>
                  <a:pt x="9" y="907"/>
                </a:lnTo>
                <a:lnTo>
                  <a:pt x="33" y="757"/>
                </a:lnTo>
                <a:lnTo>
                  <a:pt x="73" y="616"/>
                </a:lnTo>
                <a:lnTo>
                  <a:pt x="127" y="485"/>
                </a:lnTo>
                <a:lnTo>
                  <a:pt x="194" y="366"/>
                </a:lnTo>
                <a:lnTo>
                  <a:pt x="272" y="261"/>
                </a:lnTo>
                <a:lnTo>
                  <a:pt x="360" y="172"/>
                </a:lnTo>
                <a:lnTo>
                  <a:pt x="457" y="99"/>
                </a:lnTo>
                <a:lnTo>
                  <a:pt x="562" y="45"/>
                </a:lnTo>
                <a:lnTo>
                  <a:pt x="674" y="12"/>
                </a:lnTo>
                <a:lnTo>
                  <a:pt x="791" y="0"/>
                </a:lnTo>
                <a:lnTo>
                  <a:pt x="20809" y="0"/>
                </a:lnTo>
                <a:lnTo>
                  <a:pt x="20926" y="12"/>
                </a:lnTo>
                <a:lnTo>
                  <a:pt x="21038" y="45"/>
                </a:lnTo>
                <a:lnTo>
                  <a:pt x="21143" y="99"/>
                </a:lnTo>
                <a:lnTo>
                  <a:pt x="21240" y="172"/>
                </a:lnTo>
                <a:lnTo>
                  <a:pt x="21328" y="261"/>
                </a:lnTo>
                <a:lnTo>
                  <a:pt x="21406" y="366"/>
                </a:lnTo>
                <a:lnTo>
                  <a:pt x="21473" y="485"/>
                </a:lnTo>
                <a:lnTo>
                  <a:pt x="21527" y="616"/>
                </a:lnTo>
                <a:lnTo>
                  <a:pt x="21567" y="757"/>
                </a:lnTo>
                <a:lnTo>
                  <a:pt x="21591" y="907"/>
                </a:lnTo>
                <a:lnTo>
                  <a:pt x="21600" y="1065"/>
                </a:lnTo>
                <a:lnTo>
                  <a:pt x="21600" y="20535"/>
                </a:lnTo>
                <a:lnTo>
                  <a:pt x="21591" y="20693"/>
                </a:lnTo>
                <a:lnTo>
                  <a:pt x="21567" y="20843"/>
                </a:lnTo>
                <a:lnTo>
                  <a:pt x="21527" y="20984"/>
                </a:lnTo>
                <a:lnTo>
                  <a:pt x="21473" y="21115"/>
                </a:lnTo>
                <a:lnTo>
                  <a:pt x="21406" y="21234"/>
                </a:lnTo>
                <a:lnTo>
                  <a:pt x="21328" y="21339"/>
                </a:lnTo>
                <a:lnTo>
                  <a:pt x="21240" y="21428"/>
                </a:lnTo>
                <a:lnTo>
                  <a:pt x="21143" y="21501"/>
                </a:lnTo>
                <a:lnTo>
                  <a:pt x="21038" y="21555"/>
                </a:lnTo>
                <a:lnTo>
                  <a:pt x="20926" y="21588"/>
                </a:lnTo>
                <a:lnTo>
                  <a:pt x="20809" y="21600"/>
                </a:lnTo>
                <a:lnTo>
                  <a:pt x="791" y="21600"/>
                </a:lnTo>
                <a:lnTo>
                  <a:pt x="674" y="21588"/>
                </a:lnTo>
                <a:lnTo>
                  <a:pt x="562" y="21555"/>
                </a:lnTo>
                <a:lnTo>
                  <a:pt x="457" y="21501"/>
                </a:lnTo>
                <a:lnTo>
                  <a:pt x="360" y="21428"/>
                </a:lnTo>
                <a:lnTo>
                  <a:pt x="272" y="21339"/>
                </a:lnTo>
                <a:lnTo>
                  <a:pt x="194" y="21234"/>
                </a:lnTo>
                <a:lnTo>
                  <a:pt x="127" y="21115"/>
                </a:lnTo>
                <a:lnTo>
                  <a:pt x="73" y="20984"/>
                </a:lnTo>
                <a:lnTo>
                  <a:pt x="33" y="20843"/>
                </a:lnTo>
                <a:lnTo>
                  <a:pt x="9" y="20693"/>
                </a:lnTo>
                <a:lnTo>
                  <a:pt x="0" y="20535"/>
                </a:lnTo>
                <a:lnTo>
                  <a:pt x="0" y="1065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84072" y="6329531"/>
            <a:ext cx="248569" cy="2034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indent="38100">
              <a:lnSpc>
                <a:spcPts val="1600"/>
              </a:lnSpc>
              <a:defRPr b="1" sz="1400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457200" y="274637"/>
            <a:ext cx="82296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solidFill>
            <a:srgbClr val="545454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solidFill>
            <a:srgbClr val="545454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solidFill>
            <a:srgbClr val="545454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solidFill>
            <a:srgbClr val="545454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solidFill>
            <a:srgbClr val="545454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solidFill>
            <a:srgbClr val="545454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solidFill>
            <a:srgbClr val="545454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solidFill>
            <a:srgbClr val="545454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solidFill>
            <a:srgbClr val="545454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marL="0" marR="0" indent="38100" algn="l" defTabSz="914400" rtl="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ranklin Gothic Medium"/>
        </a:defRPr>
      </a:lvl1pPr>
      <a:lvl2pPr marL="0" marR="0" indent="457200" algn="l" defTabSz="914400" rtl="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ranklin Gothic Medium"/>
        </a:defRPr>
      </a:lvl2pPr>
      <a:lvl3pPr marL="0" marR="0" indent="914400" algn="l" defTabSz="914400" rtl="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ranklin Gothic Medium"/>
        </a:defRPr>
      </a:lvl3pPr>
      <a:lvl4pPr marL="0" marR="0" indent="1371600" algn="l" defTabSz="914400" rtl="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ranklin Gothic Medium"/>
        </a:defRPr>
      </a:lvl4pPr>
      <a:lvl5pPr marL="0" marR="0" indent="1828800" algn="l" defTabSz="914400" rtl="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ranklin Gothic Medium"/>
        </a:defRPr>
      </a:lvl5pPr>
      <a:lvl6pPr marL="0" marR="0" indent="2286000" algn="l" defTabSz="914400" rtl="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ranklin Gothic Medium"/>
        </a:defRPr>
      </a:lvl6pPr>
      <a:lvl7pPr marL="0" marR="0" indent="2743200" algn="l" defTabSz="914400" rtl="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ranklin Gothic Medium"/>
        </a:defRPr>
      </a:lvl7pPr>
      <a:lvl8pPr marL="0" marR="0" indent="3200400" algn="l" defTabSz="914400" rtl="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ranklin Gothic Medium"/>
        </a:defRPr>
      </a:lvl8pPr>
      <a:lvl9pPr marL="0" marR="0" indent="3657600" algn="l" defTabSz="914400" rtl="0" latinLnBrk="0">
        <a:lnSpc>
          <a:spcPts val="1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ranklin Gothic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ooter Placeholder 8"/>
          <p:cNvSpPr txBox="1"/>
          <p:nvPr/>
        </p:nvSpPr>
        <p:spPr>
          <a:xfrm>
            <a:off x="993443" y="6288856"/>
            <a:ext cx="3310892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80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SCEM-Electronic and Communication Engineering </a:t>
            </a:r>
          </a:p>
        </p:txBody>
      </p:sp>
      <p:sp>
        <p:nvSpPr>
          <p:cNvPr id="57" name="object 2"/>
          <p:cNvSpPr txBox="1"/>
          <p:nvPr/>
        </p:nvSpPr>
        <p:spPr>
          <a:xfrm>
            <a:off x="1000149" y="1562733"/>
            <a:ext cx="7350761" cy="1755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635" algn="ctr">
              <a:spcBef>
                <a:spcPts val="100"/>
              </a:spcBef>
              <a:defRPr b="1" spc="-1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Department</a:t>
            </a:r>
            <a:r>
              <a:rPr spc="-20"/>
              <a:t> </a:t>
            </a:r>
            <a:r>
              <a:rPr spc="-10"/>
              <a:t>of</a:t>
            </a:r>
            <a:r>
              <a:rPr spc="-30"/>
              <a:t> </a:t>
            </a:r>
            <a:r>
              <a:t>Electronics</a:t>
            </a:r>
            <a:r>
              <a:rPr spc="-20"/>
              <a:t> </a:t>
            </a:r>
            <a:r>
              <a:rPr spc="0"/>
              <a:t>&amp;</a:t>
            </a:r>
            <a:r>
              <a:rPr spc="-30"/>
              <a:t> </a:t>
            </a:r>
            <a:r>
              <a:t>Communication</a:t>
            </a:r>
            <a:r>
              <a:rPr spc="-5"/>
              <a:t> </a:t>
            </a:r>
            <a:r>
              <a:t>Engineering</a:t>
            </a:r>
          </a:p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2540" algn="ctr">
              <a:lnSpc>
                <a:spcPts val="2000"/>
              </a:lnSpc>
              <a:defRPr b="1" spc="-1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Project</a:t>
            </a:r>
            <a:r>
              <a:rPr spc="-25"/>
              <a:t> </a:t>
            </a:r>
            <a:r>
              <a:rPr spc="-20"/>
              <a:t>Proposal</a:t>
            </a:r>
            <a:r>
              <a:t> </a:t>
            </a:r>
            <a:r>
              <a:rPr spc="-20"/>
              <a:t>Presentation</a:t>
            </a:r>
            <a:r>
              <a:t> </a:t>
            </a:r>
            <a:r>
              <a:rPr spc="-5"/>
              <a:t>on</a:t>
            </a:r>
          </a:p>
          <a:p>
            <a:pPr algn="ctr">
              <a:lnSpc>
                <a:spcPts val="2400"/>
              </a:lnSpc>
              <a:defRPr b="1" spc="-100" sz="2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“</a:t>
            </a:r>
            <a:r>
              <a:rPr b="0"/>
              <a:t>GPS-Integrated</a:t>
            </a:r>
            <a:r>
              <a:rPr b="0" spc="-245"/>
              <a:t> </a:t>
            </a:r>
            <a:r>
              <a:rPr b="0" spc="-120"/>
              <a:t>Autonomous</a:t>
            </a:r>
            <a:r>
              <a:rPr b="0"/>
              <a:t> </a:t>
            </a:r>
            <a:r>
              <a:rPr b="0" spc="-140"/>
              <a:t>Surface</a:t>
            </a:r>
            <a:r>
              <a:rPr b="0" spc="-365"/>
              <a:t> </a:t>
            </a:r>
            <a:r>
              <a:rPr b="0" spc="-170"/>
              <a:t>Vehicle</a:t>
            </a:r>
            <a:r>
              <a:rPr b="0" spc="-75"/>
              <a:t> </a:t>
            </a:r>
            <a:r>
              <a:rPr b="0" spc="-80"/>
              <a:t>for</a:t>
            </a:r>
            <a:r>
              <a:rPr b="0" spc="-70"/>
              <a:t> </a:t>
            </a:r>
            <a:r>
              <a:rPr b="0" spc="-85"/>
              <a:t>Depth</a:t>
            </a:r>
            <a:r>
              <a:rPr b="0" spc="-65"/>
              <a:t> </a:t>
            </a:r>
            <a:r>
              <a:rPr b="0" spc="-150"/>
              <a:t>Mapping</a:t>
            </a:r>
            <a:r>
              <a:rPr b="0" spc="-90"/>
              <a:t> </a:t>
            </a:r>
            <a:r>
              <a:rPr b="0" spc="-130"/>
              <a:t>and</a:t>
            </a:r>
          </a:p>
          <a:p>
            <a:pPr algn="ctr">
              <a:lnSpc>
                <a:spcPts val="2500"/>
              </a:lnSpc>
              <a:defRPr spc="-180" sz="2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</a:t>
            </a:r>
            <a:r>
              <a:rPr spc="-195"/>
              <a:t>n</a:t>
            </a:r>
            <a:r>
              <a:rPr spc="-100"/>
              <a:t>vi</a:t>
            </a:r>
            <a:r>
              <a:rPr spc="-114"/>
              <a:t>r</a:t>
            </a:r>
            <a:r>
              <a:rPr spc="-95"/>
              <a:t>on</a:t>
            </a:r>
            <a:r>
              <a:rPr spc="-140"/>
              <a:t>m</a:t>
            </a:r>
            <a:r>
              <a:rPr spc="-85"/>
              <a:t>ental</a:t>
            </a:r>
            <a:r>
              <a:rPr spc="-385"/>
              <a:t> </a:t>
            </a:r>
            <a:r>
              <a:rPr spc="-290"/>
              <a:t>W</a:t>
            </a:r>
            <a:r>
              <a:rPr spc="-209"/>
              <a:t>a</a:t>
            </a:r>
            <a:r>
              <a:rPr spc="-10"/>
              <a:t>ter</a:t>
            </a:r>
            <a:r>
              <a:rPr spc="-340"/>
              <a:t> </a:t>
            </a:r>
            <a:r>
              <a:rPr spc="-415"/>
              <a:t>T</a:t>
            </a:r>
            <a:r>
              <a:rPr spc="-100"/>
              <a:t>estin</a:t>
            </a:r>
            <a:r>
              <a:rPr spc="-160"/>
              <a:t>g</a:t>
            </a:r>
            <a:r>
              <a:rPr b="1" spc="0"/>
              <a:t>”</a:t>
            </a:r>
          </a:p>
          <a:p>
            <a:pPr algn="ctr">
              <a:spcBef>
                <a:spcPts val="100"/>
              </a:spcBef>
              <a:defRPr spc="-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By</a:t>
            </a:r>
          </a:p>
        </p:txBody>
      </p:sp>
      <p:sp>
        <p:nvSpPr>
          <p:cNvPr id="58" name="object 3"/>
          <p:cNvSpPr/>
          <p:nvPr/>
        </p:nvSpPr>
        <p:spPr>
          <a:xfrm>
            <a:off x="761" y="1367788"/>
            <a:ext cx="9144001" cy="1"/>
          </a:xfrm>
          <a:prstGeom prst="line">
            <a:avLst/>
          </a:prstGeom>
          <a:ln w="19050">
            <a:solidFill>
              <a:srgbClr val="9B2C1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9" name="object 4"/>
          <p:cNvSpPr txBox="1"/>
          <p:nvPr/>
        </p:nvSpPr>
        <p:spPr>
          <a:xfrm>
            <a:off x="2561082" y="5058409"/>
            <a:ext cx="4141471" cy="1529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" algn="ctr">
              <a:lnSpc>
                <a:spcPts val="2000"/>
              </a:lnSpc>
              <a:spcBef>
                <a:spcPts val="100"/>
              </a:spcBef>
              <a:defRPr sz="1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Under</a:t>
            </a:r>
            <a:r>
              <a:rPr spc="-45"/>
              <a:t> </a:t>
            </a:r>
            <a:r>
              <a:t>the</a:t>
            </a:r>
            <a:r>
              <a:rPr spc="-55"/>
              <a:t> </a:t>
            </a:r>
            <a:r>
              <a:rPr spc="-5"/>
              <a:t>Guidance</a:t>
            </a:r>
            <a:r>
              <a:rPr spc="-69"/>
              <a:t> </a:t>
            </a:r>
            <a:r>
              <a:t>of</a:t>
            </a:r>
          </a:p>
          <a:p>
            <a:pPr indent="635" algn="ctr">
              <a:lnSpc>
                <a:spcPts val="2200"/>
              </a:lnSpc>
              <a:defRPr b="1" spc="-65"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Mr.</a:t>
            </a:r>
            <a:r>
              <a:rPr spc="-20"/>
              <a:t> </a:t>
            </a:r>
            <a:r>
              <a:rPr spc="-5"/>
              <a:t>Praveen</a:t>
            </a:r>
            <a:r>
              <a:rPr spc="-10"/>
              <a:t> </a:t>
            </a:r>
            <a:r>
              <a:rPr spc="-5"/>
              <a:t>Kumar</a:t>
            </a:r>
            <a:r>
              <a:rPr spc="-29"/>
              <a:t> </a:t>
            </a:r>
            <a:r>
              <a:rPr spc="-5"/>
              <a:t>M</a:t>
            </a:r>
          </a:p>
          <a:p>
            <a:pPr algn="ctr">
              <a:spcBef>
                <a:spcPts val="100"/>
              </a:spcBef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Assistant </a:t>
            </a:r>
            <a:r>
              <a:rPr spc="-20"/>
              <a:t>Professor,</a:t>
            </a:r>
          </a:p>
          <a:p>
            <a:pPr algn="ctr">
              <a:defRPr spc="-15" sz="1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Department</a:t>
            </a:r>
            <a:r>
              <a:rPr spc="-75"/>
              <a:t> </a:t>
            </a:r>
            <a:r>
              <a:rPr spc="0"/>
              <a:t>of</a:t>
            </a:r>
            <a:r>
              <a:rPr spc="-30"/>
              <a:t> </a:t>
            </a:r>
            <a:r>
              <a:rPr spc="-5"/>
              <a:t>Electronic</a:t>
            </a:r>
            <a:r>
              <a:rPr spc="-50"/>
              <a:t> </a:t>
            </a:r>
            <a:r>
              <a:rPr spc="0"/>
              <a:t>and</a:t>
            </a:r>
            <a:r>
              <a:rPr spc="-40"/>
              <a:t> </a:t>
            </a:r>
            <a:r>
              <a:rPr spc="-5"/>
              <a:t>communication</a:t>
            </a:r>
            <a:r>
              <a:rPr spc="-45"/>
              <a:t> </a:t>
            </a:r>
            <a:r>
              <a:t>Engineering</a:t>
            </a:r>
          </a:p>
          <a:p>
            <a:pPr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315595" algn="ctr">
              <a:spcBef>
                <a:spcPts val="1300"/>
              </a:spcBef>
              <a:defRPr b="1" sz="1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2024-25</a:t>
            </a:r>
          </a:p>
        </p:txBody>
      </p:sp>
      <p:pic>
        <p:nvPicPr>
          <p:cNvPr id="60" name="object 5" descr="object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072" y="227074"/>
            <a:ext cx="7345681" cy="832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object 6" descr="object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2918" y="3556672"/>
            <a:ext cx="3722164" cy="1072260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Date Placeholder 6"/>
          <p:cNvSpPr txBox="1"/>
          <p:nvPr/>
        </p:nvSpPr>
        <p:spPr>
          <a:xfrm>
            <a:off x="7780780" y="6317508"/>
            <a:ext cx="789941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55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17-12-2024</a:t>
            </a:r>
          </a:p>
        </p:txBody>
      </p:sp>
      <p:sp>
        <p:nvSpPr>
          <p:cNvPr id="63" name="Slide Number Placeholder 7"/>
          <p:cNvSpPr txBox="1"/>
          <p:nvPr>
            <p:ph type="sldNum" sz="quarter" idx="2"/>
          </p:nvPr>
        </p:nvSpPr>
        <p:spPr>
          <a:xfrm>
            <a:off x="284072" y="6329531"/>
            <a:ext cx="149685" cy="203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object 8"/>
          <p:cNvSpPr txBox="1"/>
          <p:nvPr/>
        </p:nvSpPr>
        <p:spPr>
          <a:xfrm>
            <a:off x="993443" y="6288856"/>
            <a:ext cx="3310892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80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SCEM-Electronic and Communication Engineering </a:t>
            </a:r>
          </a:p>
        </p:txBody>
      </p:sp>
      <p:sp>
        <p:nvSpPr>
          <p:cNvPr id="131" name="object 2"/>
          <p:cNvSpPr txBox="1"/>
          <p:nvPr>
            <p:ph type="title"/>
          </p:nvPr>
        </p:nvSpPr>
        <p:spPr>
          <a:xfrm>
            <a:off x="1721866" y="439293"/>
            <a:ext cx="5593080" cy="330836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100" sz="2000"/>
            </a:pPr>
            <a:r>
              <a:t>WATER</a:t>
            </a:r>
            <a:r>
              <a:rPr spc="0"/>
              <a:t> QUALITY TESTING </a:t>
            </a:r>
          </a:p>
        </p:txBody>
      </p:sp>
      <p:sp>
        <p:nvSpPr>
          <p:cNvPr id="132" name="object 3"/>
          <p:cNvSpPr/>
          <p:nvPr/>
        </p:nvSpPr>
        <p:spPr>
          <a:xfrm>
            <a:off x="146304" y="6210300"/>
            <a:ext cx="457201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2" y="1844"/>
                </a:lnTo>
                <a:lnTo>
                  <a:pt x="3163" y="3163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3"/>
                </a:lnTo>
                <a:lnTo>
                  <a:pt x="0" y="10800"/>
                </a:lnTo>
                <a:lnTo>
                  <a:pt x="219" y="12977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7"/>
                </a:lnTo>
                <a:lnTo>
                  <a:pt x="4762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8" y="19755"/>
                </a:lnTo>
                <a:lnTo>
                  <a:pt x="18437" y="18437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7"/>
                </a:lnTo>
                <a:lnTo>
                  <a:pt x="21600" y="10800"/>
                </a:lnTo>
                <a:lnTo>
                  <a:pt x="21381" y="8623"/>
                </a:lnTo>
                <a:lnTo>
                  <a:pt x="20751" y="6596"/>
                </a:lnTo>
                <a:lnTo>
                  <a:pt x="19755" y="4762"/>
                </a:lnTo>
                <a:lnTo>
                  <a:pt x="18437" y="3163"/>
                </a:lnTo>
                <a:lnTo>
                  <a:pt x="16838" y="1844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D247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33" name="object 5" descr="object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" y="147828"/>
            <a:ext cx="900684" cy="74676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object 6"/>
          <p:cNvSpPr/>
          <p:nvPr/>
        </p:nvSpPr>
        <p:spPr>
          <a:xfrm>
            <a:off x="761" y="966977"/>
            <a:ext cx="9144001" cy="1"/>
          </a:xfrm>
          <a:prstGeom prst="line">
            <a:avLst/>
          </a:prstGeom>
          <a:ln w="19050">
            <a:solidFill>
              <a:srgbClr val="9B2C1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5" name="object 9"/>
          <p:cNvSpPr txBox="1"/>
          <p:nvPr>
            <p:ph type="sldNum" sz="quarter" idx="2"/>
          </p:nvPr>
        </p:nvSpPr>
        <p:spPr>
          <a:xfrm>
            <a:off x="284072" y="6329531"/>
            <a:ext cx="149685" cy="203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" name="Date Placeholder 6"/>
          <p:cNvSpPr txBox="1"/>
          <p:nvPr/>
        </p:nvSpPr>
        <p:spPr>
          <a:xfrm>
            <a:off x="7780780" y="6317508"/>
            <a:ext cx="789941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55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17-12-2024</a:t>
            </a:r>
          </a:p>
        </p:txBody>
      </p:sp>
      <p:pic>
        <p:nvPicPr>
          <p:cNvPr id="137" name="all_parameters_comparison_graph (1).png" descr="all_parameters_comparison_graph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5054" y="1039366"/>
            <a:ext cx="6986704" cy="4990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bject 8"/>
          <p:cNvSpPr txBox="1"/>
          <p:nvPr/>
        </p:nvSpPr>
        <p:spPr>
          <a:xfrm>
            <a:off x="993443" y="6288856"/>
            <a:ext cx="3310892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80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SCEM-Electronic and Communication Engineering </a:t>
            </a:r>
          </a:p>
        </p:txBody>
      </p:sp>
      <p:sp>
        <p:nvSpPr>
          <p:cNvPr id="140" name="object 2"/>
          <p:cNvSpPr txBox="1"/>
          <p:nvPr>
            <p:ph type="title"/>
          </p:nvPr>
        </p:nvSpPr>
        <p:spPr>
          <a:xfrm>
            <a:off x="1134428" y="544030"/>
            <a:ext cx="7473792" cy="382798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pc="-100" sz="2400"/>
            </a:lvl1pPr>
          </a:lstStyle>
          <a:p>
            <a:pPr/>
            <a:r>
              <a:t>WEB INTERFACE</a:t>
            </a:r>
          </a:p>
        </p:txBody>
      </p:sp>
      <p:sp>
        <p:nvSpPr>
          <p:cNvPr id="141" name="object 3"/>
          <p:cNvSpPr/>
          <p:nvPr/>
        </p:nvSpPr>
        <p:spPr>
          <a:xfrm>
            <a:off x="146304" y="6210300"/>
            <a:ext cx="457201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2" y="1844"/>
                </a:lnTo>
                <a:lnTo>
                  <a:pt x="3163" y="3163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3"/>
                </a:lnTo>
                <a:lnTo>
                  <a:pt x="0" y="10800"/>
                </a:lnTo>
                <a:lnTo>
                  <a:pt x="219" y="12977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7"/>
                </a:lnTo>
                <a:lnTo>
                  <a:pt x="4762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8" y="19755"/>
                </a:lnTo>
                <a:lnTo>
                  <a:pt x="18437" y="18437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7"/>
                </a:lnTo>
                <a:lnTo>
                  <a:pt x="21600" y="10800"/>
                </a:lnTo>
                <a:lnTo>
                  <a:pt x="21381" y="8623"/>
                </a:lnTo>
                <a:lnTo>
                  <a:pt x="20751" y="6596"/>
                </a:lnTo>
                <a:lnTo>
                  <a:pt x="19755" y="4762"/>
                </a:lnTo>
                <a:lnTo>
                  <a:pt x="18437" y="3163"/>
                </a:lnTo>
                <a:lnTo>
                  <a:pt x="16838" y="1844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D247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42" name="object 5" descr="object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" y="147828"/>
            <a:ext cx="900684" cy="74676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object 6"/>
          <p:cNvSpPr/>
          <p:nvPr/>
        </p:nvSpPr>
        <p:spPr>
          <a:xfrm>
            <a:off x="69067" y="930546"/>
            <a:ext cx="9144002" cy="1"/>
          </a:xfrm>
          <a:prstGeom prst="line">
            <a:avLst/>
          </a:prstGeom>
          <a:ln w="19050">
            <a:solidFill>
              <a:srgbClr val="9B2C1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4" name="object 9"/>
          <p:cNvSpPr txBox="1"/>
          <p:nvPr>
            <p:ph type="sldNum" sz="quarter" idx="2"/>
          </p:nvPr>
        </p:nvSpPr>
        <p:spPr>
          <a:xfrm>
            <a:off x="284072" y="6329531"/>
            <a:ext cx="248569" cy="203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391" y="1092907"/>
            <a:ext cx="8684068" cy="482709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Date Placeholder 6"/>
          <p:cNvSpPr txBox="1"/>
          <p:nvPr/>
        </p:nvSpPr>
        <p:spPr>
          <a:xfrm>
            <a:off x="7780780" y="6317508"/>
            <a:ext cx="789941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55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17-12-2024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ooter Placeholder 7"/>
          <p:cNvSpPr txBox="1"/>
          <p:nvPr/>
        </p:nvSpPr>
        <p:spPr>
          <a:xfrm>
            <a:off x="906564" y="6359445"/>
            <a:ext cx="3310892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80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SCEM-Electronic and Communication Engineering </a:t>
            </a:r>
          </a:p>
        </p:txBody>
      </p:sp>
      <p:sp>
        <p:nvSpPr>
          <p:cNvPr id="149" name="object 2"/>
          <p:cNvSpPr txBox="1"/>
          <p:nvPr>
            <p:ph type="title"/>
          </p:nvPr>
        </p:nvSpPr>
        <p:spPr>
          <a:xfrm>
            <a:off x="573734" y="174701"/>
            <a:ext cx="2962276" cy="452120"/>
          </a:xfrm>
          <a:prstGeom prst="rect">
            <a:avLst/>
          </a:prstGeom>
        </p:spPr>
        <p:txBody>
          <a:bodyPr/>
          <a:lstStyle>
            <a:lvl1pPr indent="12700">
              <a:defRPr spc="-100" sz="2800"/>
            </a:lvl1pPr>
          </a:lstStyle>
          <a:p>
            <a:pPr/>
            <a:r>
              <a:t>METHODOLOGY</a:t>
            </a:r>
          </a:p>
        </p:txBody>
      </p:sp>
      <p:sp>
        <p:nvSpPr>
          <p:cNvPr id="150" name="object 3"/>
          <p:cNvSpPr/>
          <p:nvPr/>
        </p:nvSpPr>
        <p:spPr>
          <a:xfrm>
            <a:off x="146304" y="6210300"/>
            <a:ext cx="457201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2" y="1844"/>
                </a:lnTo>
                <a:lnTo>
                  <a:pt x="3163" y="3163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3"/>
                </a:lnTo>
                <a:lnTo>
                  <a:pt x="0" y="10800"/>
                </a:lnTo>
                <a:lnTo>
                  <a:pt x="219" y="12977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7"/>
                </a:lnTo>
                <a:lnTo>
                  <a:pt x="4762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8" y="19755"/>
                </a:lnTo>
                <a:lnTo>
                  <a:pt x="18437" y="18437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7"/>
                </a:lnTo>
                <a:lnTo>
                  <a:pt x="21600" y="10800"/>
                </a:lnTo>
                <a:lnTo>
                  <a:pt x="21381" y="8623"/>
                </a:lnTo>
                <a:lnTo>
                  <a:pt x="20751" y="6596"/>
                </a:lnTo>
                <a:lnTo>
                  <a:pt x="19755" y="4762"/>
                </a:lnTo>
                <a:lnTo>
                  <a:pt x="18437" y="3163"/>
                </a:lnTo>
                <a:lnTo>
                  <a:pt x="16838" y="1844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D247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5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544" y="716280"/>
            <a:ext cx="8220479" cy="539178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object 6"/>
          <p:cNvSpPr txBox="1"/>
          <p:nvPr/>
        </p:nvSpPr>
        <p:spPr>
          <a:xfrm>
            <a:off x="7780780" y="6317508"/>
            <a:ext cx="789941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55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17-12-2024</a:t>
            </a:r>
          </a:p>
        </p:txBody>
      </p:sp>
      <p:sp>
        <p:nvSpPr>
          <p:cNvPr id="153" name="object 7"/>
          <p:cNvSpPr txBox="1"/>
          <p:nvPr>
            <p:ph type="sldNum" sz="quarter" idx="2"/>
          </p:nvPr>
        </p:nvSpPr>
        <p:spPr>
          <a:xfrm>
            <a:off x="284072" y="6329531"/>
            <a:ext cx="238846" cy="203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ooter Placeholder 9"/>
          <p:cNvSpPr txBox="1"/>
          <p:nvPr/>
        </p:nvSpPr>
        <p:spPr>
          <a:xfrm>
            <a:off x="988013" y="6321437"/>
            <a:ext cx="3310892" cy="19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80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SCEM-Electronic and Communication Engineering </a:t>
            </a:r>
          </a:p>
        </p:txBody>
      </p:sp>
      <p:sp>
        <p:nvSpPr>
          <p:cNvPr id="156" name="object 2"/>
          <p:cNvSpPr txBox="1"/>
          <p:nvPr>
            <p:ph type="title"/>
          </p:nvPr>
        </p:nvSpPr>
        <p:spPr>
          <a:xfrm>
            <a:off x="2646678" y="238709"/>
            <a:ext cx="3585847" cy="574676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100" sz="3600"/>
            </a:pPr>
            <a:r>
              <a:t>Pro</a:t>
            </a:r>
            <a:r>
              <a:rPr spc="0"/>
              <a:t>g</a:t>
            </a:r>
            <a:r>
              <a:t>ress</a:t>
            </a:r>
            <a:r>
              <a:rPr spc="-300"/>
              <a:t> </a:t>
            </a:r>
            <a:r>
              <a:rPr spc="0"/>
              <a:t>Achi</a:t>
            </a:r>
            <a:r>
              <a:t>ev</a:t>
            </a:r>
            <a:r>
              <a:rPr spc="0"/>
              <a:t>ed</a:t>
            </a:r>
          </a:p>
        </p:txBody>
      </p:sp>
      <p:sp>
        <p:nvSpPr>
          <p:cNvPr id="157" name="object 3"/>
          <p:cNvSpPr/>
          <p:nvPr/>
        </p:nvSpPr>
        <p:spPr>
          <a:xfrm>
            <a:off x="146304" y="6210300"/>
            <a:ext cx="457201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2" y="1844"/>
                </a:lnTo>
                <a:lnTo>
                  <a:pt x="3163" y="3163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3"/>
                </a:lnTo>
                <a:lnTo>
                  <a:pt x="0" y="10800"/>
                </a:lnTo>
                <a:lnTo>
                  <a:pt x="219" y="12977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7"/>
                </a:lnTo>
                <a:lnTo>
                  <a:pt x="4762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8" y="19755"/>
                </a:lnTo>
                <a:lnTo>
                  <a:pt x="18437" y="18437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7"/>
                </a:lnTo>
                <a:lnTo>
                  <a:pt x="21600" y="10800"/>
                </a:lnTo>
                <a:lnTo>
                  <a:pt x="21381" y="8623"/>
                </a:lnTo>
                <a:lnTo>
                  <a:pt x="20751" y="6596"/>
                </a:lnTo>
                <a:lnTo>
                  <a:pt x="19755" y="4762"/>
                </a:lnTo>
                <a:lnTo>
                  <a:pt x="18437" y="3163"/>
                </a:lnTo>
                <a:lnTo>
                  <a:pt x="16838" y="1844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D247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8" name="object 4"/>
          <p:cNvSpPr txBox="1"/>
          <p:nvPr/>
        </p:nvSpPr>
        <p:spPr>
          <a:xfrm>
            <a:off x="713637" y="1410080"/>
            <a:ext cx="2969897" cy="366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87020" indent="-274320">
              <a:spcBef>
                <a:spcPts val="100"/>
              </a:spcBef>
              <a:buClr>
                <a:srgbClr val="D24717"/>
              </a:buClr>
              <a:buSzPct val="85000"/>
              <a:buFont typeface="Helvetica"/>
              <a:buChar char="⚫"/>
              <a:tabLst>
                <a:tab pos="279400" algn="l"/>
              </a:tabLst>
              <a:defRPr spc="-150" sz="2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CAD Design</a:t>
            </a:r>
          </a:p>
        </p:txBody>
      </p:sp>
      <p:pic>
        <p:nvPicPr>
          <p:cNvPr id="159" name="object 5" descr="object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3257" y="2064842"/>
            <a:ext cx="4588093" cy="3142339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object 8"/>
          <p:cNvSpPr txBox="1"/>
          <p:nvPr>
            <p:ph type="sldNum" sz="quarter" idx="2"/>
          </p:nvPr>
        </p:nvSpPr>
        <p:spPr>
          <a:xfrm>
            <a:off x="252452" y="6340390"/>
            <a:ext cx="248568" cy="2034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1" name="object 6" descr="object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6579" y="2063699"/>
            <a:ext cx="1580132" cy="1780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2615" y="2204049"/>
            <a:ext cx="2140538" cy="2862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object 8" descr="object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32519" y="3845550"/>
            <a:ext cx="1563842" cy="1442749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object 6"/>
          <p:cNvSpPr/>
          <p:nvPr/>
        </p:nvSpPr>
        <p:spPr>
          <a:xfrm>
            <a:off x="69067" y="930546"/>
            <a:ext cx="9144001" cy="1"/>
          </a:xfrm>
          <a:prstGeom prst="line">
            <a:avLst/>
          </a:prstGeom>
          <a:ln w="19050">
            <a:solidFill>
              <a:srgbClr val="9B2C1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65" name="object 5" descr="object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580" y="147828"/>
            <a:ext cx="900684" cy="74676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Date Placeholder 6"/>
          <p:cNvSpPr txBox="1"/>
          <p:nvPr/>
        </p:nvSpPr>
        <p:spPr>
          <a:xfrm>
            <a:off x="7780780" y="6317508"/>
            <a:ext cx="789941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55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17-12-2024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Footer Placeholder 9"/>
          <p:cNvSpPr txBox="1"/>
          <p:nvPr/>
        </p:nvSpPr>
        <p:spPr>
          <a:xfrm>
            <a:off x="988013" y="6321437"/>
            <a:ext cx="3310892" cy="19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80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SCEM-Electronic and Communication Engineering </a:t>
            </a:r>
          </a:p>
        </p:txBody>
      </p:sp>
      <p:sp>
        <p:nvSpPr>
          <p:cNvPr id="169" name="object 2"/>
          <p:cNvSpPr txBox="1"/>
          <p:nvPr>
            <p:ph type="title"/>
          </p:nvPr>
        </p:nvSpPr>
        <p:spPr>
          <a:xfrm>
            <a:off x="2646678" y="238709"/>
            <a:ext cx="3585847" cy="574676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100" sz="3600"/>
            </a:pPr>
            <a:r>
              <a:t>Pro</a:t>
            </a:r>
            <a:r>
              <a:rPr spc="0"/>
              <a:t>g</a:t>
            </a:r>
            <a:r>
              <a:t>ress</a:t>
            </a:r>
            <a:r>
              <a:rPr spc="-300"/>
              <a:t> </a:t>
            </a:r>
            <a:r>
              <a:rPr spc="0"/>
              <a:t>Achi</a:t>
            </a:r>
            <a:r>
              <a:t>ev</a:t>
            </a:r>
            <a:r>
              <a:rPr spc="0"/>
              <a:t>ed</a:t>
            </a:r>
          </a:p>
        </p:txBody>
      </p:sp>
      <p:sp>
        <p:nvSpPr>
          <p:cNvPr id="170" name="object 3"/>
          <p:cNvSpPr/>
          <p:nvPr/>
        </p:nvSpPr>
        <p:spPr>
          <a:xfrm>
            <a:off x="146304" y="6210300"/>
            <a:ext cx="457201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2" y="1844"/>
                </a:lnTo>
                <a:lnTo>
                  <a:pt x="3163" y="3163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3"/>
                </a:lnTo>
                <a:lnTo>
                  <a:pt x="0" y="10800"/>
                </a:lnTo>
                <a:lnTo>
                  <a:pt x="219" y="12977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7"/>
                </a:lnTo>
                <a:lnTo>
                  <a:pt x="4762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8" y="19755"/>
                </a:lnTo>
                <a:lnTo>
                  <a:pt x="18437" y="18437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7"/>
                </a:lnTo>
                <a:lnTo>
                  <a:pt x="21600" y="10800"/>
                </a:lnTo>
                <a:lnTo>
                  <a:pt x="21381" y="8623"/>
                </a:lnTo>
                <a:lnTo>
                  <a:pt x="20751" y="6596"/>
                </a:lnTo>
                <a:lnTo>
                  <a:pt x="19755" y="4762"/>
                </a:lnTo>
                <a:lnTo>
                  <a:pt x="18437" y="3163"/>
                </a:lnTo>
                <a:lnTo>
                  <a:pt x="16838" y="1844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D247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1" name="object 8"/>
          <p:cNvSpPr txBox="1"/>
          <p:nvPr>
            <p:ph type="sldNum" sz="quarter" idx="2"/>
          </p:nvPr>
        </p:nvSpPr>
        <p:spPr>
          <a:xfrm>
            <a:off x="252452" y="6340390"/>
            <a:ext cx="248568" cy="2034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6091" y="3753229"/>
            <a:ext cx="3372990" cy="2457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1047294" y="482852"/>
            <a:ext cx="2485004" cy="3545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7985" y="1010330"/>
            <a:ext cx="3067887" cy="2516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object 5" descr="object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580" y="147828"/>
            <a:ext cx="900684" cy="74676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object 6"/>
          <p:cNvSpPr/>
          <p:nvPr/>
        </p:nvSpPr>
        <p:spPr>
          <a:xfrm>
            <a:off x="69067" y="930546"/>
            <a:ext cx="9144001" cy="1"/>
          </a:xfrm>
          <a:prstGeom prst="line">
            <a:avLst/>
          </a:prstGeom>
          <a:ln w="19050">
            <a:solidFill>
              <a:srgbClr val="9B2C1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7" name="Date Placeholder 6"/>
          <p:cNvSpPr txBox="1"/>
          <p:nvPr/>
        </p:nvSpPr>
        <p:spPr>
          <a:xfrm>
            <a:off x="7780780" y="6317508"/>
            <a:ext cx="789941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55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17-12-2024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ooter Placeholder 9"/>
          <p:cNvSpPr txBox="1"/>
          <p:nvPr/>
        </p:nvSpPr>
        <p:spPr>
          <a:xfrm>
            <a:off x="988013" y="6321437"/>
            <a:ext cx="3310892" cy="19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80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SCEM-Electronic and Communication Engineering </a:t>
            </a:r>
          </a:p>
        </p:txBody>
      </p:sp>
      <p:sp>
        <p:nvSpPr>
          <p:cNvPr id="180" name="object 2"/>
          <p:cNvSpPr txBox="1"/>
          <p:nvPr>
            <p:ph type="title"/>
          </p:nvPr>
        </p:nvSpPr>
        <p:spPr>
          <a:xfrm>
            <a:off x="2646678" y="238709"/>
            <a:ext cx="3585847" cy="574676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100" sz="3600"/>
            </a:pPr>
            <a:r>
              <a:t>Pro</a:t>
            </a:r>
            <a:r>
              <a:rPr spc="0"/>
              <a:t>g</a:t>
            </a:r>
            <a:r>
              <a:t>ress</a:t>
            </a:r>
            <a:r>
              <a:rPr spc="-300"/>
              <a:t> </a:t>
            </a:r>
            <a:r>
              <a:rPr spc="0"/>
              <a:t>Achi</a:t>
            </a:r>
            <a:r>
              <a:t>ev</a:t>
            </a:r>
            <a:r>
              <a:rPr spc="0"/>
              <a:t>ed</a:t>
            </a:r>
          </a:p>
        </p:txBody>
      </p:sp>
      <p:sp>
        <p:nvSpPr>
          <p:cNvPr id="181" name="object 3"/>
          <p:cNvSpPr/>
          <p:nvPr/>
        </p:nvSpPr>
        <p:spPr>
          <a:xfrm>
            <a:off x="146304" y="6210300"/>
            <a:ext cx="457201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2" y="1844"/>
                </a:lnTo>
                <a:lnTo>
                  <a:pt x="3163" y="3163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3"/>
                </a:lnTo>
                <a:lnTo>
                  <a:pt x="0" y="10800"/>
                </a:lnTo>
                <a:lnTo>
                  <a:pt x="219" y="12977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7"/>
                </a:lnTo>
                <a:lnTo>
                  <a:pt x="4762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8" y="19755"/>
                </a:lnTo>
                <a:lnTo>
                  <a:pt x="18437" y="18437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7"/>
                </a:lnTo>
                <a:lnTo>
                  <a:pt x="21600" y="10800"/>
                </a:lnTo>
                <a:lnTo>
                  <a:pt x="21381" y="8623"/>
                </a:lnTo>
                <a:lnTo>
                  <a:pt x="20751" y="6596"/>
                </a:lnTo>
                <a:lnTo>
                  <a:pt x="19755" y="4762"/>
                </a:lnTo>
                <a:lnTo>
                  <a:pt x="18437" y="3163"/>
                </a:lnTo>
                <a:lnTo>
                  <a:pt x="16838" y="1844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D247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2" name="object 8"/>
          <p:cNvSpPr txBox="1"/>
          <p:nvPr>
            <p:ph type="sldNum" sz="quarter" idx="2"/>
          </p:nvPr>
        </p:nvSpPr>
        <p:spPr>
          <a:xfrm>
            <a:off x="252452" y="6340390"/>
            <a:ext cx="248568" cy="2034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object 4"/>
          <p:cNvSpPr txBox="1"/>
          <p:nvPr/>
        </p:nvSpPr>
        <p:spPr>
          <a:xfrm>
            <a:off x="713637" y="1410080"/>
            <a:ext cx="2969897" cy="366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87020" indent="-274320">
              <a:spcBef>
                <a:spcPts val="100"/>
              </a:spcBef>
              <a:buClr>
                <a:srgbClr val="D24717"/>
              </a:buClr>
              <a:buSzPct val="85000"/>
              <a:buFont typeface="Helvetica"/>
              <a:buChar char="⚫"/>
              <a:tabLst>
                <a:tab pos="279400" algn="l"/>
              </a:tabLst>
              <a:defRPr spc="-150" sz="2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Thruster Specification</a:t>
            </a:r>
          </a:p>
        </p:txBody>
      </p:sp>
      <p:pic>
        <p:nvPicPr>
          <p:cNvPr id="184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7995" y="1817491"/>
            <a:ext cx="5198484" cy="409203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object 6"/>
          <p:cNvSpPr/>
          <p:nvPr/>
        </p:nvSpPr>
        <p:spPr>
          <a:xfrm>
            <a:off x="69067" y="930546"/>
            <a:ext cx="9144001" cy="1"/>
          </a:xfrm>
          <a:prstGeom prst="line">
            <a:avLst/>
          </a:prstGeom>
          <a:ln w="19050">
            <a:solidFill>
              <a:srgbClr val="9B2C1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86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" y="147828"/>
            <a:ext cx="900684" cy="74676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Date Placeholder 6"/>
          <p:cNvSpPr txBox="1"/>
          <p:nvPr/>
        </p:nvSpPr>
        <p:spPr>
          <a:xfrm>
            <a:off x="7780780" y="6317508"/>
            <a:ext cx="789941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55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17-12-2024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ooter Placeholder 9"/>
          <p:cNvSpPr txBox="1"/>
          <p:nvPr/>
        </p:nvSpPr>
        <p:spPr>
          <a:xfrm>
            <a:off x="988013" y="6321437"/>
            <a:ext cx="3310892" cy="19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80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SCEM-Electronic and Communication Engineering </a:t>
            </a:r>
          </a:p>
        </p:txBody>
      </p:sp>
      <p:sp>
        <p:nvSpPr>
          <p:cNvPr id="190" name="object 2"/>
          <p:cNvSpPr txBox="1"/>
          <p:nvPr>
            <p:ph type="title"/>
          </p:nvPr>
        </p:nvSpPr>
        <p:spPr>
          <a:xfrm>
            <a:off x="2646678" y="238709"/>
            <a:ext cx="3585847" cy="574676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100" sz="3600"/>
            </a:pPr>
            <a:r>
              <a:t>Pro</a:t>
            </a:r>
            <a:r>
              <a:rPr spc="0"/>
              <a:t>g</a:t>
            </a:r>
            <a:r>
              <a:t>ress</a:t>
            </a:r>
            <a:r>
              <a:rPr spc="-300"/>
              <a:t> </a:t>
            </a:r>
            <a:r>
              <a:rPr spc="0"/>
              <a:t>Achi</a:t>
            </a:r>
            <a:r>
              <a:t>ev</a:t>
            </a:r>
            <a:r>
              <a:rPr spc="0"/>
              <a:t>ed</a:t>
            </a:r>
          </a:p>
        </p:txBody>
      </p:sp>
      <p:sp>
        <p:nvSpPr>
          <p:cNvPr id="191" name="object 3"/>
          <p:cNvSpPr/>
          <p:nvPr/>
        </p:nvSpPr>
        <p:spPr>
          <a:xfrm>
            <a:off x="146304" y="6210300"/>
            <a:ext cx="457201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2" y="1844"/>
                </a:lnTo>
                <a:lnTo>
                  <a:pt x="3163" y="3163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3"/>
                </a:lnTo>
                <a:lnTo>
                  <a:pt x="0" y="10800"/>
                </a:lnTo>
                <a:lnTo>
                  <a:pt x="219" y="12977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7"/>
                </a:lnTo>
                <a:lnTo>
                  <a:pt x="4762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8" y="19755"/>
                </a:lnTo>
                <a:lnTo>
                  <a:pt x="18437" y="18437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7"/>
                </a:lnTo>
                <a:lnTo>
                  <a:pt x="21600" y="10800"/>
                </a:lnTo>
                <a:lnTo>
                  <a:pt x="21381" y="8623"/>
                </a:lnTo>
                <a:lnTo>
                  <a:pt x="20751" y="6596"/>
                </a:lnTo>
                <a:lnTo>
                  <a:pt x="19755" y="4762"/>
                </a:lnTo>
                <a:lnTo>
                  <a:pt x="18437" y="3163"/>
                </a:lnTo>
                <a:lnTo>
                  <a:pt x="16838" y="1844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D247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2" name="object 8"/>
          <p:cNvSpPr txBox="1"/>
          <p:nvPr>
            <p:ph type="sldNum" sz="quarter" idx="2"/>
          </p:nvPr>
        </p:nvSpPr>
        <p:spPr>
          <a:xfrm>
            <a:off x="252452" y="6340390"/>
            <a:ext cx="248568" cy="2034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" name="object 4"/>
          <p:cNvSpPr txBox="1"/>
          <p:nvPr/>
        </p:nvSpPr>
        <p:spPr>
          <a:xfrm>
            <a:off x="713638" y="1410080"/>
            <a:ext cx="3402504" cy="366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87020" indent="-274320">
              <a:spcBef>
                <a:spcPts val="100"/>
              </a:spcBef>
              <a:buClr>
                <a:srgbClr val="D24717"/>
              </a:buClr>
              <a:buSzPct val="85000"/>
              <a:buFont typeface="Helvetica"/>
              <a:buChar char="⚫"/>
              <a:tabLst>
                <a:tab pos="279400" algn="l"/>
              </a:tabLst>
              <a:defRPr spc="-150" sz="2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ASV  Testing</a:t>
            </a:r>
          </a:p>
        </p:txBody>
      </p:sp>
      <p:pic>
        <p:nvPicPr>
          <p:cNvPr id="19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9745" r="0" b="7971"/>
          <a:stretch>
            <a:fillRect/>
          </a:stretch>
        </p:blipFill>
        <p:spPr>
          <a:xfrm>
            <a:off x="602900" y="1895283"/>
            <a:ext cx="3944175" cy="3964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rcRect l="0" t="17940" r="0" b="13640"/>
          <a:stretch>
            <a:fillRect/>
          </a:stretch>
        </p:blipFill>
        <p:spPr>
          <a:xfrm>
            <a:off x="4882701" y="1894527"/>
            <a:ext cx="3985511" cy="3967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object 6"/>
          <p:cNvSpPr/>
          <p:nvPr/>
        </p:nvSpPr>
        <p:spPr>
          <a:xfrm>
            <a:off x="69067" y="1017069"/>
            <a:ext cx="9144001" cy="1"/>
          </a:xfrm>
          <a:prstGeom prst="line">
            <a:avLst/>
          </a:prstGeom>
          <a:ln w="19050">
            <a:solidFill>
              <a:srgbClr val="9B2C1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97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80" y="147828"/>
            <a:ext cx="900684" cy="74676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Date Placeholder 6"/>
          <p:cNvSpPr txBox="1"/>
          <p:nvPr/>
        </p:nvSpPr>
        <p:spPr>
          <a:xfrm>
            <a:off x="7780780" y="6317508"/>
            <a:ext cx="789941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55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17-12-2024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object 5"/>
          <p:cNvSpPr txBox="1"/>
          <p:nvPr/>
        </p:nvSpPr>
        <p:spPr>
          <a:xfrm>
            <a:off x="993443" y="6288856"/>
            <a:ext cx="3310892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80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SCEM-Electronic and Communication Engineering </a:t>
            </a:r>
          </a:p>
        </p:txBody>
      </p:sp>
      <p:sp>
        <p:nvSpPr>
          <p:cNvPr id="201" name="object 2"/>
          <p:cNvSpPr txBox="1"/>
          <p:nvPr>
            <p:ph type="title"/>
          </p:nvPr>
        </p:nvSpPr>
        <p:spPr>
          <a:xfrm>
            <a:off x="3832552" y="567868"/>
            <a:ext cx="1242696" cy="330836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z="2000"/>
            </a:lvl1pPr>
          </a:lstStyle>
          <a:p>
            <a:pPr/>
            <a:r>
              <a:t>MAPPING</a:t>
            </a:r>
          </a:p>
        </p:txBody>
      </p:sp>
      <p:sp>
        <p:nvSpPr>
          <p:cNvPr id="202" name="object 3"/>
          <p:cNvSpPr/>
          <p:nvPr/>
        </p:nvSpPr>
        <p:spPr>
          <a:xfrm>
            <a:off x="146304" y="6210300"/>
            <a:ext cx="457201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2" y="1844"/>
                </a:lnTo>
                <a:lnTo>
                  <a:pt x="3163" y="3163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3"/>
                </a:lnTo>
                <a:lnTo>
                  <a:pt x="0" y="10800"/>
                </a:lnTo>
                <a:lnTo>
                  <a:pt x="219" y="12977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7"/>
                </a:lnTo>
                <a:lnTo>
                  <a:pt x="4762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8" y="19755"/>
                </a:lnTo>
                <a:lnTo>
                  <a:pt x="18437" y="18437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7"/>
                </a:lnTo>
                <a:lnTo>
                  <a:pt x="21600" y="10800"/>
                </a:lnTo>
                <a:lnTo>
                  <a:pt x="21381" y="8623"/>
                </a:lnTo>
                <a:lnTo>
                  <a:pt x="20751" y="6596"/>
                </a:lnTo>
                <a:lnTo>
                  <a:pt x="19755" y="4762"/>
                </a:lnTo>
                <a:lnTo>
                  <a:pt x="18437" y="3163"/>
                </a:lnTo>
                <a:lnTo>
                  <a:pt x="16838" y="1844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D247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3" name="object 7"/>
          <p:cNvSpPr txBox="1"/>
          <p:nvPr>
            <p:ph type="sldNum" sz="quarter" idx="2"/>
          </p:nvPr>
        </p:nvSpPr>
        <p:spPr>
          <a:xfrm>
            <a:off x="233781" y="6329531"/>
            <a:ext cx="248568" cy="203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4" name="object 6"/>
          <p:cNvSpPr/>
          <p:nvPr/>
        </p:nvSpPr>
        <p:spPr>
          <a:xfrm>
            <a:off x="761" y="1026176"/>
            <a:ext cx="9144001" cy="1"/>
          </a:xfrm>
          <a:prstGeom prst="line">
            <a:avLst/>
          </a:prstGeom>
          <a:ln w="19050">
            <a:solidFill>
              <a:srgbClr val="9B2C1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0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" y="147828"/>
            <a:ext cx="900684" cy="746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7633" y="1228509"/>
            <a:ext cx="6229579" cy="468129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Date Placeholder 6"/>
          <p:cNvSpPr txBox="1"/>
          <p:nvPr/>
        </p:nvSpPr>
        <p:spPr>
          <a:xfrm>
            <a:off x="7780780" y="6317508"/>
            <a:ext cx="789941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55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17-12-2024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object 8"/>
          <p:cNvSpPr txBox="1"/>
          <p:nvPr/>
        </p:nvSpPr>
        <p:spPr>
          <a:xfrm>
            <a:off x="993443" y="6288856"/>
            <a:ext cx="3310892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80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SCEM-Electronic and Communication Engineering </a:t>
            </a:r>
          </a:p>
        </p:txBody>
      </p:sp>
      <p:sp>
        <p:nvSpPr>
          <p:cNvPr id="210" name="object 2"/>
          <p:cNvSpPr txBox="1"/>
          <p:nvPr>
            <p:ph type="title"/>
          </p:nvPr>
        </p:nvSpPr>
        <p:spPr>
          <a:xfrm>
            <a:off x="1721865" y="376808"/>
            <a:ext cx="4774567" cy="391162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100" sz="2400"/>
            </a:pPr>
            <a:r>
              <a:t>BATHYMATRIC</a:t>
            </a:r>
            <a:r>
              <a:rPr spc="0"/>
              <a:t> </a:t>
            </a:r>
            <a:r>
              <a:t>MAPPING </a:t>
            </a:r>
            <a:r>
              <a:rPr spc="0"/>
              <a:t>PLOT</a:t>
            </a:r>
          </a:p>
        </p:txBody>
      </p:sp>
      <p:sp>
        <p:nvSpPr>
          <p:cNvPr id="211" name="object 3"/>
          <p:cNvSpPr/>
          <p:nvPr/>
        </p:nvSpPr>
        <p:spPr>
          <a:xfrm>
            <a:off x="146304" y="6210300"/>
            <a:ext cx="457201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2" y="1844"/>
                </a:lnTo>
                <a:lnTo>
                  <a:pt x="3163" y="3163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3"/>
                </a:lnTo>
                <a:lnTo>
                  <a:pt x="0" y="10800"/>
                </a:lnTo>
                <a:lnTo>
                  <a:pt x="219" y="12977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7"/>
                </a:lnTo>
                <a:lnTo>
                  <a:pt x="4762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8" y="19755"/>
                </a:lnTo>
                <a:lnTo>
                  <a:pt x="18437" y="18437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7"/>
                </a:lnTo>
                <a:lnTo>
                  <a:pt x="21600" y="10800"/>
                </a:lnTo>
                <a:lnTo>
                  <a:pt x="21381" y="8623"/>
                </a:lnTo>
                <a:lnTo>
                  <a:pt x="20751" y="6596"/>
                </a:lnTo>
                <a:lnTo>
                  <a:pt x="19755" y="4762"/>
                </a:lnTo>
                <a:lnTo>
                  <a:pt x="18437" y="3163"/>
                </a:lnTo>
                <a:lnTo>
                  <a:pt x="16838" y="1844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D247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12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" y="147828"/>
            <a:ext cx="900684" cy="74676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object 5"/>
          <p:cNvSpPr/>
          <p:nvPr/>
        </p:nvSpPr>
        <p:spPr>
          <a:xfrm>
            <a:off x="761" y="966977"/>
            <a:ext cx="9144001" cy="1"/>
          </a:xfrm>
          <a:prstGeom prst="line">
            <a:avLst/>
          </a:prstGeom>
          <a:ln w="19050">
            <a:solidFill>
              <a:srgbClr val="9B2C1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4" name="object 9"/>
          <p:cNvSpPr txBox="1"/>
          <p:nvPr>
            <p:ph type="sldNum" sz="quarter" idx="2"/>
          </p:nvPr>
        </p:nvSpPr>
        <p:spPr>
          <a:xfrm>
            <a:off x="206658" y="6334085"/>
            <a:ext cx="248569" cy="203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549" y="972198"/>
            <a:ext cx="8888987" cy="495711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Date Placeholder 6"/>
          <p:cNvSpPr txBox="1"/>
          <p:nvPr/>
        </p:nvSpPr>
        <p:spPr>
          <a:xfrm>
            <a:off x="7780780" y="6317508"/>
            <a:ext cx="789941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55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17-12-2024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object 8"/>
          <p:cNvSpPr txBox="1"/>
          <p:nvPr/>
        </p:nvSpPr>
        <p:spPr>
          <a:xfrm>
            <a:off x="993443" y="6288856"/>
            <a:ext cx="3310892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80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SCEM-Electronic and Communication Engineering </a:t>
            </a:r>
          </a:p>
        </p:txBody>
      </p:sp>
      <p:sp>
        <p:nvSpPr>
          <p:cNvPr id="219" name="object 2"/>
          <p:cNvSpPr txBox="1"/>
          <p:nvPr>
            <p:ph type="title"/>
          </p:nvPr>
        </p:nvSpPr>
        <p:spPr>
          <a:xfrm>
            <a:off x="1721865" y="376808"/>
            <a:ext cx="4774567" cy="391162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100" sz="2400"/>
            </a:pPr>
            <a:r>
              <a:t>BATHYMATRIC</a:t>
            </a:r>
            <a:r>
              <a:rPr spc="0"/>
              <a:t> </a:t>
            </a:r>
            <a:r>
              <a:t>MAPPING </a:t>
            </a:r>
            <a:r>
              <a:rPr spc="0"/>
              <a:t>PLOT</a:t>
            </a:r>
          </a:p>
        </p:txBody>
      </p:sp>
      <p:sp>
        <p:nvSpPr>
          <p:cNvPr id="220" name="object 3"/>
          <p:cNvSpPr/>
          <p:nvPr/>
        </p:nvSpPr>
        <p:spPr>
          <a:xfrm>
            <a:off x="146304" y="6210300"/>
            <a:ext cx="457201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2" y="1844"/>
                </a:lnTo>
                <a:lnTo>
                  <a:pt x="3163" y="3163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3"/>
                </a:lnTo>
                <a:lnTo>
                  <a:pt x="0" y="10800"/>
                </a:lnTo>
                <a:lnTo>
                  <a:pt x="219" y="12977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7"/>
                </a:lnTo>
                <a:lnTo>
                  <a:pt x="4762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8" y="19755"/>
                </a:lnTo>
                <a:lnTo>
                  <a:pt x="18437" y="18437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7"/>
                </a:lnTo>
                <a:lnTo>
                  <a:pt x="21600" y="10800"/>
                </a:lnTo>
                <a:lnTo>
                  <a:pt x="21381" y="8623"/>
                </a:lnTo>
                <a:lnTo>
                  <a:pt x="20751" y="6596"/>
                </a:lnTo>
                <a:lnTo>
                  <a:pt x="19755" y="4762"/>
                </a:lnTo>
                <a:lnTo>
                  <a:pt x="18437" y="3163"/>
                </a:lnTo>
                <a:lnTo>
                  <a:pt x="16838" y="1844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D247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2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" y="147828"/>
            <a:ext cx="900684" cy="746760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object 5"/>
          <p:cNvSpPr/>
          <p:nvPr/>
        </p:nvSpPr>
        <p:spPr>
          <a:xfrm>
            <a:off x="761" y="966977"/>
            <a:ext cx="9144001" cy="1"/>
          </a:xfrm>
          <a:prstGeom prst="line">
            <a:avLst/>
          </a:prstGeom>
          <a:ln w="19050">
            <a:solidFill>
              <a:srgbClr val="9B2C1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3" name="object 9"/>
          <p:cNvSpPr txBox="1"/>
          <p:nvPr>
            <p:ph type="sldNum" sz="quarter" idx="2"/>
          </p:nvPr>
        </p:nvSpPr>
        <p:spPr>
          <a:xfrm>
            <a:off x="206658" y="6334085"/>
            <a:ext cx="248569" cy="203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4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83" y="1386629"/>
            <a:ext cx="4922644" cy="3779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07932" y="1384300"/>
            <a:ext cx="4335205" cy="3785756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Date Placeholder 6"/>
          <p:cNvSpPr txBox="1"/>
          <p:nvPr/>
        </p:nvSpPr>
        <p:spPr>
          <a:xfrm>
            <a:off x="7780780" y="6317508"/>
            <a:ext cx="789941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55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17-12-2024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5"/>
          <p:cNvSpPr txBox="1"/>
          <p:nvPr/>
        </p:nvSpPr>
        <p:spPr>
          <a:xfrm>
            <a:off x="993443" y="6288856"/>
            <a:ext cx="3310892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80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SCEM-Electronic and Communication Engineering </a:t>
            </a:r>
          </a:p>
        </p:txBody>
      </p:sp>
      <p:sp>
        <p:nvSpPr>
          <p:cNvPr id="66" name="object 2"/>
          <p:cNvSpPr txBox="1"/>
          <p:nvPr>
            <p:ph type="title"/>
          </p:nvPr>
        </p:nvSpPr>
        <p:spPr>
          <a:xfrm>
            <a:off x="3279775" y="403986"/>
            <a:ext cx="2573021" cy="57404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100" sz="3600"/>
            </a:pPr>
            <a:r>
              <a:t>Intr</a:t>
            </a:r>
            <a:r>
              <a:rPr spc="0"/>
              <a:t>oduction</a:t>
            </a:r>
          </a:p>
        </p:txBody>
      </p:sp>
      <p:sp>
        <p:nvSpPr>
          <p:cNvPr id="67" name="object 3"/>
          <p:cNvSpPr/>
          <p:nvPr/>
        </p:nvSpPr>
        <p:spPr>
          <a:xfrm>
            <a:off x="146304" y="6210300"/>
            <a:ext cx="457201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2" y="1844"/>
                </a:lnTo>
                <a:lnTo>
                  <a:pt x="3163" y="3163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3"/>
                </a:lnTo>
                <a:lnTo>
                  <a:pt x="0" y="10800"/>
                </a:lnTo>
                <a:lnTo>
                  <a:pt x="219" y="12977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7"/>
                </a:lnTo>
                <a:lnTo>
                  <a:pt x="4762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8" y="19755"/>
                </a:lnTo>
                <a:lnTo>
                  <a:pt x="18437" y="18437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7"/>
                </a:lnTo>
                <a:lnTo>
                  <a:pt x="21600" y="10800"/>
                </a:lnTo>
                <a:lnTo>
                  <a:pt x="21381" y="8623"/>
                </a:lnTo>
                <a:lnTo>
                  <a:pt x="20751" y="6596"/>
                </a:lnTo>
                <a:lnTo>
                  <a:pt x="19755" y="4762"/>
                </a:lnTo>
                <a:lnTo>
                  <a:pt x="18437" y="3163"/>
                </a:lnTo>
                <a:lnTo>
                  <a:pt x="16838" y="1844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D247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8" name="object 4"/>
          <p:cNvSpPr txBox="1"/>
          <p:nvPr/>
        </p:nvSpPr>
        <p:spPr>
          <a:xfrm>
            <a:off x="682244" y="1417066"/>
            <a:ext cx="7937501" cy="26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spcBef>
                <a:spcPts val="100"/>
              </a:spcBef>
              <a:defRPr spc="-120" sz="2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Water</a:t>
            </a:r>
            <a:r>
              <a:rPr spc="-65"/>
              <a:t> </a:t>
            </a:r>
            <a:r>
              <a:rPr spc="-135"/>
              <a:t>survey</a:t>
            </a:r>
            <a:r>
              <a:rPr spc="-60"/>
              <a:t> </a:t>
            </a:r>
            <a:r>
              <a:rPr spc="-125"/>
              <a:t>teams</a:t>
            </a:r>
            <a:r>
              <a:rPr spc="-65"/>
              <a:t> </a:t>
            </a:r>
            <a:r>
              <a:rPr spc="-170"/>
              <a:t>face</a:t>
            </a:r>
            <a:r>
              <a:rPr spc="-60"/>
              <a:t> </a:t>
            </a:r>
            <a:r>
              <a:rPr spc="-145"/>
              <a:t>challenges</a:t>
            </a:r>
            <a:r>
              <a:rPr spc="-65"/>
              <a:t> </a:t>
            </a:r>
            <a:r>
              <a:rPr spc="-150"/>
              <a:t>such</a:t>
            </a:r>
            <a:r>
              <a:rPr spc="-60"/>
              <a:t> </a:t>
            </a:r>
            <a:r>
              <a:rPr spc="-204"/>
              <a:t>as</a:t>
            </a:r>
            <a:r>
              <a:rPr spc="-70"/>
              <a:t> </a:t>
            </a:r>
            <a:r>
              <a:rPr spc="-114"/>
              <a:t>labor-intensive </a:t>
            </a:r>
            <a:r>
              <a:rPr spc="-110"/>
              <a:t> </a:t>
            </a:r>
            <a:r>
              <a:rPr spc="-90"/>
              <a:t>methods,</a:t>
            </a:r>
            <a:r>
              <a:rPr spc="-170"/>
              <a:t> </a:t>
            </a:r>
            <a:r>
              <a:t>difficult</a:t>
            </a:r>
            <a:r>
              <a:rPr spc="-70"/>
              <a:t> </a:t>
            </a:r>
            <a:r>
              <a:rPr spc="-175"/>
              <a:t>access</a:t>
            </a:r>
            <a:r>
              <a:rPr spc="-60"/>
              <a:t> </a:t>
            </a:r>
            <a:r>
              <a:rPr spc="-35"/>
              <a:t>to</a:t>
            </a:r>
            <a:r>
              <a:rPr spc="-70"/>
              <a:t> remote</a:t>
            </a:r>
            <a:r>
              <a:rPr spc="-65"/>
              <a:t> </a:t>
            </a:r>
            <a:r>
              <a:rPr spc="-100"/>
              <a:t>areas,</a:t>
            </a:r>
            <a:r>
              <a:rPr spc="-180"/>
              <a:t> </a:t>
            </a:r>
            <a:r>
              <a:rPr spc="-145"/>
              <a:t>and</a:t>
            </a:r>
            <a:r>
              <a:rPr spc="-80"/>
              <a:t> </a:t>
            </a:r>
            <a:r>
              <a:rPr spc="-110"/>
              <a:t>inconsistent</a:t>
            </a:r>
            <a:r>
              <a:rPr spc="-60"/>
              <a:t> </a:t>
            </a:r>
            <a:r>
              <a:rPr spc="-130"/>
              <a:t>data </a:t>
            </a:r>
            <a:r>
              <a:rPr spc="-125"/>
              <a:t> </a:t>
            </a:r>
            <a:r>
              <a:t>quality.Traditional</a:t>
            </a:r>
            <a:r>
              <a:rPr spc="-55"/>
              <a:t> </a:t>
            </a:r>
            <a:r>
              <a:t>methods</a:t>
            </a:r>
            <a:r>
              <a:rPr spc="-60"/>
              <a:t> </a:t>
            </a:r>
            <a:r>
              <a:rPr spc="-100"/>
              <a:t>often</a:t>
            </a:r>
            <a:r>
              <a:rPr spc="-70"/>
              <a:t> </a:t>
            </a:r>
            <a:r>
              <a:rPr spc="-175"/>
              <a:t>miss</a:t>
            </a:r>
            <a:r>
              <a:rPr spc="-65"/>
              <a:t> </a:t>
            </a:r>
            <a:r>
              <a:rPr spc="-85"/>
              <a:t>trends</a:t>
            </a:r>
            <a:r>
              <a:rPr spc="-60"/>
              <a:t> </a:t>
            </a:r>
            <a:r>
              <a:rPr spc="-145"/>
              <a:t>and</a:t>
            </a:r>
            <a:r>
              <a:rPr spc="-70"/>
              <a:t> </a:t>
            </a:r>
            <a:r>
              <a:rPr spc="-155"/>
              <a:t>can</a:t>
            </a:r>
            <a:r>
              <a:rPr spc="-65"/>
              <a:t> </a:t>
            </a:r>
            <a:r>
              <a:rPr spc="-90"/>
              <a:t>disturb </a:t>
            </a:r>
            <a:r>
              <a:rPr spc="-85"/>
              <a:t> </a:t>
            </a:r>
            <a:r>
              <a:rPr spc="-125"/>
              <a:t>ecosystems.</a:t>
            </a:r>
            <a:r>
              <a:rPr spc="-180"/>
              <a:t> </a:t>
            </a:r>
            <a:r>
              <a:rPr spc="-125"/>
              <a:t>Limited</a:t>
            </a:r>
            <a:r>
              <a:rPr spc="-65"/>
              <a:t> </a:t>
            </a:r>
            <a:r>
              <a:rPr spc="-104"/>
              <a:t>resources</a:t>
            </a:r>
            <a:r>
              <a:rPr spc="-90"/>
              <a:t> </a:t>
            </a:r>
            <a:r>
              <a:rPr spc="-145"/>
              <a:t>and</a:t>
            </a:r>
            <a:r>
              <a:rPr spc="-80"/>
              <a:t> </a:t>
            </a:r>
            <a:r>
              <a:rPr spc="-75"/>
              <a:t>the</a:t>
            </a:r>
            <a:r>
              <a:rPr spc="-65"/>
              <a:t> </a:t>
            </a:r>
            <a:r>
              <a:rPr spc="-104"/>
              <a:t>need</a:t>
            </a:r>
            <a:r>
              <a:rPr spc="-80"/>
              <a:t> </a:t>
            </a:r>
            <a:r>
              <a:rPr spc="-94"/>
              <a:t>for</a:t>
            </a:r>
            <a:r>
              <a:rPr spc="-70"/>
              <a:t> </a:t>
            </a:r>
            <a:r>
              <a:rPr spc="-164"/>
              <a:t>advanced </a:t>
            </a:r>
            <a:r>
              <a:rPr spc="-160"/>
              <a:t> </a:t>
            </a:r>
            <a:r>
              <a:rPr spc="-125"/>
              <a:t>technology </a:t>
            </a:r>
            <a:r>
              <a:rPr spc="-80"/>
              <a:t>expertise </a:t>
            </a:r>
            <a:r>
              <a:rPr spc="-145"/>
              <a:t>add </a:t>
            </a:r>
            <a:r>
              <a:rPr spc="-35"/>
              <a:t>to </a:t>
            </a:r>
            <a:r>
              <a:rPr spc="-80"/>
              <a:t>the </a:t>
            </a:r>
            <a:r>
              <a:rPr spc="-114"/>
              <a:t>difficulties. </a:t>
            </a:r>
            <a:r>
              <a:rPr spc="-140"/>
              <a:t>Autonomous </a:t>
            </a:r>
            <a:r>
              <a:rPr spc="-150"/>
              <a:t>systems </a:t>
            </a:r>
            <a:r>
              <a:rPr spc="-145"/>
              <a:t> </a:t>
            </a:r>
            <a:r>
              <a:rPr spc="-160"/>
              <a:t>can</a:t>
            </a:r>
            <a:r>
              <a:rPr spc="-60"/>
              <a:t> </a:t>
            </a:r>
            <a:r>
              <a:rPr spc="-150"/>
              <a:t>significantly</a:t>
            </a:r>
            <a:r>
              <a:rPr spc="-45"/>
              <a:t> </a:t>
            </a:r>
            <a:r>
              <a:rPr spc="-135"/>
              <a:t>improve</a:t>
            </a:r>
            <a:r>
              <a:rPr spc="-60"/>
              <a:t> </a:t>
            </a:r>
            <a:r>
              <a:rPr spc="-145"/>
              <a:t>efficiency</a:t>
            </a:r>
            <a:r>
              <a:rPr spc="-60"/>
              <a:t> </a:t>
            </a:r>
            <a:r>
              <a:rPr spc="-145"/>
              <a:t>and</a:t>
            </a:r>
            <a:r>
              <a:rPr spc="-70"/>
              <a:t> </a:t>
            </a:r>
            <a:r>
              <a:rPr spc="-150"/>
              <a:t>accuracy</a:t>
            </a:r>
            <a:r>
              <a:rPr spc="-45"/>
              <a:t> </a:t>
            </a:r>
            <a:r>
              <a:t>in</a:t>
            </a:r>
            <a:r>
              <a:rPr spc="-60"/>
              <a:t> </a:t>
            </a:r>
            <a:r>
              <a:rPr spc="-85"/>
              <a:t>water</a:t>
            </a:r>
            <a:r>
              <a:rPr spc="-75"/>
              <a:t> </a:t>
            </a:r>
            <a:r>
              <a:rPr spc="-94"/>
              <a:t>resource </a:t>
            </a:r>
            <a:r>
              <a:rPr spc="-635"/>
              <a:t> </a:t>
            </a:r>
            <a:r>
              <a:rPr spc="-135"/>
              <a:t>management</a:t>
            </a:r>
          </a:p>
        </p:txBody>
      </p:sp>
      <p:sp>
        <p:nvSpPr>
          <p:cNvPr id="69" name="object 7"/>
          <p:cNvSpPr txBox="1"/>
          <p:nvPr>
            <p:ph type="sldNum" sz="quarter" idx="2"/>
          </p:nvPr>
        </p:nvSpPr>
        <p:spPr>
          <a:xfrm>
            <a:off x="284072" y="6329531"/>
            <a:ext cx="149685" cy="203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" name="Date Placeholder 6"/>
          <p:cNvSpPr txBox="1"/>
          <p:nvPr/>
        </p:nvSpPr>
        <p:spPr>
          <a:xfrm>
            <a:off x="7780780" y="6317508"/>
            <a:ext cx="789941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55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17-12-2024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object 8"/>
          <p:cNvSpPr txBox="1"/>
          <p:nvPr/>
        </p:nvSpPr>
        <p:spPr>
          <a:xfrm>
            <a:off x="993443" y="6288856"/>
            <a:ext cx="3310892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80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SCEM-Electronic and Communication Engineering </a:t>
            </a:r>
          </a:p>
        </p:txBody>
      </p:sp>
      <p:sp>
        <p:nvSpPr>
          <p:cNvPr id="229" name="object 2"/>
          <p:cNvSpPr txBox="1"/>
          <p:nvPr>
            <p:ph type="title"/>
          </p:nvPr>
        </p:nvSpPr>
        <p:spPr>
          <a:xfrm>
            <a:off x="1721866" y="376809"/>
            <a:ext cx="4774566" cy="39116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100" sz="2400"/>
            </a:pPr>
            <a:r>
              <a:t>BATHYMATRIC</a:t>
            </a:r>
            <a:r>
              <a:rPr spc="0"/>
              <a:t> </a:t>
            </a:r>
            <a:r>
              <a:t>MAPPING </a:t>
            </a:r>
            <a:r>
              <a:rPr spc="0"/>
              <a:t>PLOT</a:t>
            </a:r>
          </a:p>
        </p:txBody>
      </p:sp>
      <p:sp>
        <p:nvSpPr>
          <p:cNvPr id="230" name="object 3"/>
          <p:cNvSpPr/>
          <p:nvPr/>
        </p:nvSpPr>
        <p:spPr>
          <a:xfrm>
            <a:off x="146304" y="6210300"/>
            <a:ext cx="457201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2" y="1844"/>
                </a:lnTo>
                <a:lnTo>
                  <a:pt x="3163" y="3163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3"/>
                </a:lnTo>
                <a:lnTo>
                  <a:pt x="0" y="10800"/>
                </a:lnTo>
                <a:lnTo>
                  <a:pt x="219" y="12977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7"/>
                </a:lnTo>
                <a:lnTo>
                  <a:pt x="4762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8" y="19755"/>
                </a:lnTo>
                <a:lnTo>
                  <a:pt x="18437" y="18437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7"/>
                </a:lnTo>
                <a:lnTo>
                  <a:pt x="21600" y="10800"/>
                </a:lnTo>
                <a:lnTo>
                  <a:pt x="21381" y="8623"/>
                </a:lnTo>
                <a:lnTo>
                  <a:pt x="20751" y="6596"/>
                </a:lnTo>
                <a:lnTo>
                  <a:pt x="19755" y="4762"/>
                </a:lnTo>
                <a:lnTo>
                  <a:pt x="18437" y="3163"/>
                </a:lnTo>
                <a:lnTo>
                  <a:pt x="16838" y="1844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D247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3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" y="147828"/>
            <a:ext cx="900684" cy="74676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object 5"/>
          <p:cNvSpPr/>
          <p:nvPr/>
        </p:nvSpPr>
        <p:spPr>
          <a:xfrm>
            <a:off x="761" y="966977"/>
            <a:ext cx="9144001" cy="1"/>
          </a:xfrm>
          <a:prstGeom prst="line">
            <a:avLst/>
          </a:prstGeom>
          <a:ln w="19050">
            <a:solidFill>
              <a:srgbClr val="9B2C1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3" name="object 9"/>
          <p:cNvSpPr txBox="1"/>
          <p:nvPr>
            <p:ph type="sldNum" sz="quarter" idx="2"/>
          </p:nvPr>
        </p:nvSpPr>
        <p:spPr>
          <a:xfrm>
            <a:off x="206658" y="6334085"/>
            <a:ext cx="248569" cy="203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4" name="Date Placeholder 6"/>
          <p:cNvSpPr txBox="1"/>
          <p:nvPr/>
        </p:nvSpPr>
        <p:spPr>
          <a:xfrm>
            <a:off x="7780780" y="6317508"/>
            <a:ext cx="789941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55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17-12-2024</a:t>
            </a:r>
          </a:p>
        </p:txBody>
      </p:sp>
      <p:pic>
        <p:nvPicPr>
          <p:cNvPr id="235" name="Screenshot 2024-12-16 at 11.33.20 PM.png" descr="Screenshot 2024-12-16 at 11.33.20 PM.png"/>
          <p:cNvPicPr>
            <a:picLocks noChangeAspect="1"/>
          </p:cNvPicPr>
          <p:nvPr/>
        </p:nvPicPr>
        <p:blipFill>
          <a:blip r:embed="rId3">
            <a:extLst/>
          </a:blip>
          <a:srcRect l="0" t="55838" r="0" b="0"/>
          <a:stretch>
            <a:fillRect/>
          </a:stretch>
        </p:blipFill>
        <p:spPr>
          <a:xfrm>
            <a:off x="261685" y="2172813"/>
            <a:ext cx="4774513" cy="1840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creenshot 2024-12-16 at 11.33.36 PM.png" descr="Screenshot 2024-12-16 at 11.33.36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14744" y="1648678"/>
            <a:ext cx="3735783" cy="3318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object 5"/>
          <p:cNvSpPr txBox="1"/>
          <p:nvPr/>
        </p:nvSpPr>
        <p:spPr>
          <a:xfrm>
            <a:off x="993443" y="6288856"/>
            <a:ext cx="3310892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80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SCEM-Electronic and Communication Engineering </a:t>
            </a:r>
          </a:p>
        </p:txBody>
      </p:sp>
      <p:sp>
        <p:nvSpPr>
          <p:cNvPr id="239" name="object 2"/>
          <p:cNvSpPr/>
          <p:nvPr/>
        </p:nvSpPr>
        <p:spPr>
          <a:xfrm>
            <a:off x="146304" y="6210300"/>
            <a:ext cx="457201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2" y="1844"/>
                </a:lnTo>
                <a:lnTo>
                  <a:pt x="3163" y="3163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3"/>
                </a:lnTo>
                <a:lnTo>
                  <a:pt x="0" y="10800"/>
                </a:lnTo>
                <a:lnTo>
                  <a:pt x="219" y="12977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7"/>
                </a:lnTo>
                <a:lnTo>
                  <a:pt x="4762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8" y="19755"/>
                </a:lnTo>
                <a:lnTo>
                  <a:pt x="18437" y="18437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7"/>
                </a:lnTo>
                <a:lnTo>
                  <a:pt x="21600" y="10800"/>
                </a:lnTo>
                <a:lnTo>
                  <a:pt x="21381" y="8623"/>
                </a:lnTo>
                <a:lnTo>
                  <a:pt x="20751" y="6596"/>
                </a:lnTo>
                <a:lnTo>
                  <a:pt x="19755" y="4762"/>
                </a:lnTo>
                <a:lnTo>
                  <a:pt x="18437" y="3163"/>
                </a:lnTo>
                <a:lnTo>
                  <a:pt x="16838" y="1844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D247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0" name="object 3"/>
          <p:cNvSpPr txBox="1"/>
          <p:nvPr>
            <p:ph type="title"/>
          </p:nvPr>
        </p:nvSpPr>
        <p:spPr>
          <a:xfrm>
            <a:off x="452729" y="265556"/>
            <a:ext cx="1672589" cy="452120"/>
          </a:xfrm>
          <a:prstGeom prst="rect">
            <a:avLst/>
          </a:prstGeom>
        </p:spPr>
        <p:txBody>
          <a:bodyPr/>
          <a:lstStyle>
            <a:lvl1pPr indent="12700">
              <a:defRPr spc="-100" sz="2800"/>
            </a:lvl1pPr>
          </a:lstStyle>
          <a:p>
            <a:pPr/>
            <a:r>
              <a:t>References</a:t>
            </a:r>
          </a:p>
        </p:txBody>
      </p:sp>
      <p:sp>
        <p:nvSpPr>
          <p:cNvPr id="241" name="object 6"/>
          <p:cNvSpPr txBox="1"/>
          <p:nvPr>
            <p:ph type="sldNum" sz="quarter" idx="2"/>
          </p:nvPr>
        </p:nvSpPr>
        <p:spPr>
          <a:xfrm>
            <a:off x="232256" y="6329531"/>
            <a:ext cx="248569" cy="203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2" name="object 4"/>
          <p:cNvSpPr txBox="1"/>
          <p:nvPr/>
        </p:nvSpPr>
        <p:spPr>
          <a:xfrm>
            <a:off x="452729" y="807973"/>
            <a:ext cx="8474710" cy="4106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55600" marR="6350" indent="-342900" algn="just">
              <a:buClr>
                <a:srgbClr val="D24717"/>
              </a:buClr>
              <a:buSzPct val="84000"/>
              <a:buAutoNum type="arabicPeriod" startAt="1"/>
              <a:tabLst>
                <a:tab pos="355600" algn="l"/>
              </a:tabLst>
              <a:defRPr spc="-5"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Smith, D. </a:t>
            </a:r>
            <a:r>
              <a:rPr spc="0"/>
              <a:t>A. </a:t>
            </a:r>
            <a:r>
              <a:t>N. I. E. L., L. </a:t>
            </a:r>
            <a:r>
              <a:rPr spc="0"/>
              <a:t>I. </a:t>
            </a:r>
            <a:r>
              <a:t>N. D. A. Cross, J. A. R. E. D. </a:t>
            </a:r>
            <a:r>
              <a:rPr spc="0"/>
              <a:t>Rivet, </a:t>
            </a:r>
            <a:r>
              <a:t>and S. </a:t>
            </a:r>
            <a:r>
              <a:rPr spc="-65"/>
              <a:t>T. </a:t>
            </a:r>
            <a:r>
              <a:t>E. </a:t>
            </a:r>
            <a:r>
              <a:rPr spc="-104"/>
              <a:t>V.</a:t>
            </a:r>
            <a:r>
              <a:rPr spc="190"/>
              <a:t> </a:t>
            </a:r>
            <a:r>
              <a:rPr spc="0"/>
              <a:t>E. </a:t>
            </a:r>
            <a:r>
              <a:t>N. </a:t>
            </a:r>
            <a:r>
              <a:rPr spc="0"/>
              <a:t>Hall. </a:t>
            </a:r>
            <a:r>
              <a:rPr spc="5"/>
              <a:t> </a:t>
            </a:r>
            <a:r>
              <a:t>"Design</a:t>
            </a:r>
            <a:r>
              <a:rPr spc="395"/>
              <a:t> </a:t>
            </a:r>
            <a:r>
              <a:rPr spc="0"/>
              <a:t>of</a:t>
            </a:r>
            <a:r>
              <a:rPr spc="405"/>
              <a:t> </a:t>
            </a:r>
            <a:r>
              <a:t>a</a:t>
            </a:r>
            <a:r>
              <a:rPr spc="395"/>
              <a:t> </a:t>
            </a:r>
            <a:r>
              <a:t>semi-autonomous</a:t>
            </a:r>
            <a:r>
              <a:rPr spc="395"/>
              <a:t> </a:t>
            </a:r>
            <a:r>
              <a:t>boat</a:t>
            </a:r>
            <a:r>
              <a:rPr spc="395"/>
              <a:t> </a:t>
            </a:r>
            <a:r>
              <a:rPr spc="0"/>
              <a:t>for</a:t>
            </a:r>
            <a:r>
              <a:rPr spc="405"/>
              <a:t> </a:t>
            </a:r>
            <a:r>
              <a:t>measurements</a:t>
            </a:r>
            <a:r>
              <a:rPr spc="395"/>
              <a:t> </a:t>
            </a:r>
            <a:r>
              <a:rPr spc="0"/>
              <a:t>of   </a:t>
            </a:r>
            <a:r>
              <a:t>coastal</a:t>
            </a:r>
            <a:r>
              <a:rPr spc="785"/>
              <a:t> </a:t>
            </a:r>
            <a:r>
              <a:rPr spc="0"/>
              <a:t>sedimentation   </a:t>
            </a:r>
            <a:r>
              <a:t>and </a:t>
            </a:r>
            <a:r>
              <a:rPr spc="0"/>
              <a:t> </a:t>
            </a:r>
            <a:r>
              <a:t>erosion." </a:t>
            </a:r>
            <a:r>
              <a:rPr spc="0"/>
              <a:t>Proceedings of </a:t>
            </a:r>
            <a:r>
              <a:t>the </a:t>
            </a:r>
            <a:r>
              <a:rPr spc="0"/>
              <a:t>International </a:t>
            </a:r>
            <a:r>
              <a:t>Association </a:t>
            </a:r>
            <a:r>
              <a:rPr spc="0"/>
              <a:t>of </a:t>
            </a:r>
            <a:r>
              <a:t>Hydrological </a:t>
            </a:r>
            <a:r>
              <a:rPr spc="0"/>
              <a:t>Sciences 367 </a:t>
            </a:r>
            <a:r>
              <a:t>(2015): </a:t>
            </a:r>
            <a:r>
              <a:rPr spc="0"/>
              <a:t>447- </a:t>
            </a:r>
            <a:r>
              <a:rPr spc="5"/>
              <a:t> </a:t>
            </a:r>
            <a:r>
              <a:t>454.</a:t>
            </a:r>
          </a:p>
          <a:p>
            <a:pPr marL="355600" marR="8254" indent="-342900" algn="just">
              <a:spcBef>
                <a:spcPts val="600"/>
              </a:spcBef>
              <a:buClr>
                <a:srgbClr val="D24717"/>
              </a:buClr>
              <a:buSzPct val="84000"/>
              <a:buAutoNum type="arabicPeriod" startAt="1"/>
              <a:tabLst>
                <a:tab pos="355600" algn="l"/>
              </a:tabLst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Salalila,</a:t>
            </a:r>
            <a:r>
              <a:rPr spc="5"/>
              <a:t> </a:t>
            </a:r>
            <a:r>
              <a:rPr spc="-5"/>
              <a:t>Aljon.</a:t>
            </a:r>
            <a:r>
              <a:t> </a:t>
            </a:r>
            <a:r>
              <a:rPr spc="-5"/>
              <a:t>Autonomous</a:t>
            </a:r>
            <a:r>
              <a:t> </a:t>
            </a:r>
            <a:r>
              <a:rPr spc="-10"/>
              <a:t>Real-Time</a:t>
            </a:r>
            <a:r>
              <a:rPr spc="-5"/>
              <a:t> </a:t>
            </a:r>
            <a:r>
              <a:rPr spc="-30"/>
              <a:t>Water</a:t>
            </a:r>
            <a:r>
              <a:rPr spc="-25"/>
              <a:t> </a:t>
            </a:r>
            <a:r>
              <a:t>Quality</a:t>
            </a:r>
            <a:r>
              <a:rPr spc="5"/>
              <a:t> </a:t>
            </a:r>
            <a:r>
              <a:rPr spc="-5"/>
              <a:t>Monitoring</a:t>
            </a:r>
            <a:r>
              <a:t> </a:t>
            </a:r>
            <a:r>
              <a:rPr spc="-5"/>
              <a:t>System.</a:t>
            </a:r>
            <a:r>
              <a:t> </a:t>
            </a:r>
            <a:r>
              <a:rPr spc="-15"/>
              <a:t>Washington</a:t>
            </a:r>
            <a:r>
              <a:rPr spc="-10"/>
              <a:t> </a:t>
            </a:r>
            <a:r>
              <a:rPr spc="-5"/>
              <a:t>State </a:t>
            </a:r>
            <a:r>
              <a:t> </a:t>
            </a:r>
            <a:r>
              <a:rPr spc="-15"/>
              <a:t>University,</a:t>
            </a:r>
            <a:r>
              <a:rPr spc="35"/>
              <a:t> </a:t>
            </a:r>
            <a:r>
              <a:t>2021.</a:t>
            </a:r>
          </a:p>
          <a:p>
            <a:pPr marL="355600" marR="8254" indent="-342900" algn="just">
              <a:spcBef>
                <a:spcPts val="600"/>
              </a:spcBef>
              <a:buClr>
                <a:srgbClr val="D24717"/>
              </a:buClr>
              <a:buSzPct val="84000"/>
              <a:buAutoNum type="arabicPeriod" startAt="1"/>
              <a:tabLst>
                <a:tab pos="355600" algn="l"/>
              </a:tabLst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Salalila,</a:t>
            </a:r>
            <a:r>
              <a:rPr spc="5"/>
              <a:t> </a:t>
            </a:r>
            <a:r>
              <a:rPr spc="-5"/>
              <a:t>Aljon.</a:t>
            </a:r>
            <a:r>
              <a:t> </a:t>
            </a:r>
            <a:r>
              <a:rPr spc="-5"/>
              <a:t>Autonomous</a:t>
            </a:r>
            <a:r>
              <a:t> </a:t>
            </a:r>
            <a:r>
              <a:rPr spc="-10"/>
              <a:t>Real-Time</a:t>
            </a:r>
            <a:r>
              <a:rPr spc="-5"/>
              <a:t> </a:t>
            </a:r>
            <a:r>
              <a:rPr spc="-30"/>
              <a:t>Water</a:t>
            </a:r>
            <a:r>
              <a:rPr spc="-25"/>
              <a:t> </a:t>
            </a:r>
            <a:r>
              <a:t>Quality</a:t>
            </a:r>
            <a:r>
              <a:rPr spc="5"/>
              <a:t> </a:t>
            </a:r>
            <a:r>
              <a:rPr spc="-5"/>
              <a:t>Monitoring</a:t>
            </a:r>
            <a:r>
              <a:t> </a:t>
            </a:r>
            <a:r>
              <a:rPr spc="-5"/>
              <a:t>System.</a:t>
            </a:r>
            <a:r>
              <a:t> </a:t>
            </a:r>
            <a:r>
              <a:rPr spc="-15"/>
              <a:t>Washington</a:t>
            </a:r>
            <a:r>
              <a:rPr spc="-10"/>
              <a:t> </a:t>
            </a:r>
            <a:r>
              <a:rPr spc="-5"/>
              <a:t>State </a:t>
            </a:r>
            <a:r>
              <a:t> </a:t>
            </a:r>
            <a:r>
              <a:rPr spc="-15"/>
              <a:t>University,</a:t>
            </a:r>
            <a:r>
              <a:rPr spc="35"/>
              <a:t> </a:t>
            </a:r>
            <a:r>
              <a:t>2021.</a:t>
            </a:r>
          </a:p>
          <a:p>
            <a:pPr marL="355600" indent="-342900" algn="just">
              <a:spcBef>
                <a:spcPts val="600"/>
              </a:spcBef>
              <a:buClr>
                <a:srgbClr val="D24717"/>
              </a:buClr>
              <a:buSzPct val="84000"/>
              <a:buAutoNum type="arabicPeriod" startAt="1"/>
              <a:tabLst>
                <a:tab pos="355600" algn="l"/>
              </a:tabLst>
              <a:defRPr spc="-5"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Meuzelaar,</a:t>
            </a:r>
            <a:r>
              <a:rPr spc="345"/>
              <a:t> </a:t>
            </a:r>
            <a:r>
              <a:rPr spc="-35"/>
              <a:t>Tom,</a:t>
            </a:r>
            <a:r>
              <a:rPr spc="375"/>
              <a:t> </a:t>
            </a:r>
            <a:r>
              <a:t>Shannon</a:t>
            </a:r>
            <a:r>
              <a:rPr spc="350"/>
              <a:t> </a:t>
            </a:r>
            <a:r>
              <a:t>D.</a:t>
            </a:r>
            <a:r>
              <a:rPr spc="345"/>
              <a:t> </a:t>
            </a:r>
            <a:r>
              <a:t>Zahuranec,</a:t>
            </a:r>
            <a:r>
              <a:rPr spc="350"/>
              <a:t> </a:t>
            </a:r>
            <a:r>
              <a:t>and</a:t>
            </a:r>
            <a:r>
              <a:rPr spc="355"/>
              <a:t> </a:t>
            </a:r>
            <a:r>
              <a:rPr spc="0"/>
              <a:t>James</a:t>
            </a:r>
            <a:r>
              <a:rPr spc="370"/>
              <a:t> </a:t>
            </a:r>
            <a:r>
              <a:rPr spc="-95"/>
              <a:t>P.</a:t>
            </a:r>
            <a:r>
              <a:rPr spc="350"/>
              <a:t> </a:t>
            </a:r>
            <a:r>
              <a:t>Jonas.</a:t>
            </a:r>
            <a:r>
              <a:rPr spc="345"/>
              <a:t> </a:t>
            </a:r>
            <a:r>
              <a:t>"Innovative</a:t>
            </a:r>
            <a:r>
              <a:rPr spc="360"/>
              <a:t> </a:t>
            </a:r>
            <a:r>
              <a:rPr spc="0"/>
              <a:t>data</a:t>
            </a:r>
            <a:r>
              <a:rPr spc="365"/>
              <a:t> </a:t>
            </a:r>
            <a:r>
              <a:rPr spc="0"/>
              <a:t>collection</a:t>
            </a:r>
            <a:r>
              <a:rPr spc="360"/>
              <a:t> </a:t>
            </a:r>
            <a:r>
              <a:t>and</a:t>
            </a:r>
          </a:p>
          <a:p>
            <a:pPr indent="355600" algn="just">
              <a:defRPr spc="-10"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management</a:t>
            </a:r>
            <a:r>
              <a:rPr spc="75"/>
              <a:t> </a:t>
            </a:r>
            <a:r>
              <a:rPr spc="-5"/>
              <a:t>strategies</a:t>
            </a:r>
            <a:r>
              <a:rPr spc="40"/>
              <a:t> </a:t>
            </a:r>
            <a:r>
              <a:rPr spc="0"/>
              <a:t>for</a:t>
            </a:r>
            <a:r>
              <a:rPr spc="10"/>
              <a:t> </a:t>
            </a:r>
            <a:r>
              <a:rPr spc="-5"/>
              <a:t>improved</a:t>
            </a:r>
            <a:r>
              <a:rPr spc="50"/>
              <a:t> </a:t>
            </a:r>
            <a:r>
              <a:t>water</a:t>
            </a:r>
            <a:r>
              <a:rPr spc="25"/>
              <a:t> </a:t>
            </a:r>
            <a:r>
              <a:rPr spc="-5"/>
              <a:t>treatment</a:t>
            </a:r>
            <a:r>
              <a:rPr spc="60"/>
              <a:t> </a:t>
            </a:r>
            <a:r>
              <a:rPr spc="-15"/>
              <a:t>efficiency."</a:t>
            </a:r>
          </a:p>
          <a:p>
            <a:pPr marL="355600" marR="5080" indent="-342900" algn="just">
              <a:spcBef>
                <a:spcPts val="600"/>
              </a:spcBef>
              <a:buClr>
                <a:srgbClr val="D24717"/>
              </a:buClr>
              <a:buSzPct val="84000"/>
              <a:buAutoNum type="arabicPeriod" startAt="5"/>
              <a:tabLst>
                <a:tab pos="355600" algn="l"/>
              </a:tabLst>
              <a:defRPr spc="-10"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Meuzelaar, </a:t>
            </a:r>
            <a:r>
              <a:rPr spc="-35"/>
              <a:t>Tom,</a:t>
            </a:r>
            <a:r>
              <a:rPr spc="-30"/>
              <a:t> </a:t>
            </a:r>
            <a:r>
              <a:rPr spc="-5"/>
              <a:t>Shannon D. </a:t>
            </a:r>
            <a:r>
              <a:rPr spc="0"/>
              <a:t>Zahuranec, </a:t>
            </a:r>
            <a:r>
              <a:rPr spc="-5"/>
              <a:t>and James</a:t>
            </a:r>
            <a:r>
              <a:rPr spc="0"/>
              <a:t> </a:t>
            </a:r>
            <a:r>
              <a:rPr spc="-95"/>
              <a:t>P.</a:t>
            </a:r>
            <a:r>
              <a:rPr spc="-90"/>
              <a:t> </a:t>
            </a:r>
            <a:r>
              <a:rPr spc="-5"/>
              <a:t>Jonas. "Innovative data</a:t>
            </a:r>
            <a:r>
              <a:rPr spc="0"/>
              <a:t> collection </a:t>
            </a:r>
            <a:r>
              <a:rPr spc="-5"/>
              <a:t>and </a:t>
            </a:r>
            <a:r>
              <a:rPr spc="0"/>
              <a:t> </a:t>
            </a:r>
            <a:r>
              <a:t>management</a:t>
            </a:r>
            <a:r>
              <a:rPr spc="75"/>
              <a:t> </a:t>
            </a:r>
            <a:r>
              <a:rPr spc="-5"/>
              <a:t>strategies</a:t>
            </a:r>
            <a:r>
              <a:rPr spc="40"/>
              <a:t> </a:t>
            </a:r>
            <a:r>
              <a:rPr spc="0"/>
              <a:t>for</a:t>
            </a:r>
            <a:r>
              <a:rPr spc="5"/>
              <a:t> </a:t>
            </a:r>
            <a:r>
              <a:rPr spc="-5"/>
              <a:t>improved</a:t>
            </a:r>
            <a:r>
              <a:rPr spc="50"/>
              <a:t> </a:t>
            </a:r>
            <a:r>
              <a:t>water</a:t>
            </a:r>
            <a:r>
              <a:rPr spc="20"/>
              <a:t> </a:t>
            </a:r>
            <a:r>
              <a:rPr spc="-5"/>
              <a:t>treatment</a:t>
            </a:r>
            <a:r>
              <a:rPr spc="60"/>
              <a:t> </a:t>
            </a:r>
            <a:r>
              <a:rPr spc="-15"/>
              <a:t>efficiency."</a:t>
            </a:r>
          </a:p>
          <a:p>
            <a:pPr marL="355600" marR="6350" indent="-342900" algn="just">
              <a:spcBef>
                <a:spcPts val="600"/>
              </a:spcBef>
              <a:buClr>
                <a:srgbClr val="D24717"/>
              </a:buClr>
              <a:buSzPct val="84000"/>
              <a:buAutoNum type="arabicPeriod" startAt="5"/>
              <a:tabLst>
                <a:tab pos="355600" algn="l"/>
              </a:tabLst>
              <a:defRPr spc="-5"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Campbell, </a:t>
            </a:r>
            <a:r>
              <a:rPr spc="0"/>
              <a:t>M. </a:t>
            </a:r>
            <a:r>
              <a:t>D., R. Schalla, and D. R. </a:t>
            </a:r>
            <a:r>
              <a:rPr spc="-10"/>
              <a:t>Newcomer. </a:t>
            </a:r>
            <a:r>
              <a:t>Accuracy and cost effectiveness </a:t>
            </a:r>
            <a:r>
              <a:rPr spc="0"/>
              <a:t>of </a:t>
            </a:r>
            <a:r>
              <a:t>manual and </a:t>
            </a:r>
            <a:r>
              <a:rPr spc="0"/>
              <a:t> </a:t>
            </a:r>
            <a:r>
              <a:t>automated</a:t>
            </a:r>
            <a:r>
              <a:rPr spc="0"/>
              <a:t> </a:t>
            </a:r>
            <a:r>
              <a:t>water-level</a:t>
            </a:r>
            <a:r>
              <a:rPr spc="0"/>
              <a:t> </a:t>
            </a:r>
            <a:r>
              <a:t>monitoring</a:t>
            </a:r>
            <a:r>
              <a:rPr spc="0"/>
              <a:t> </a:t>
            </a:r>
            <a:r>
              <a:rPr spc="-15"/>
              <a:t>technology.</a:t>
            </a:r>
            <a:r>
              <a:rPr spc="-10"/>
              <a:t> </a:t>
            </a:r>
            <a:r>
              <a:t>No.</a:t>
            </a:r>
            <a:r>
              <a:rPr spc="0"/>
              <a:t> </a:t>
            </a:r>
            <a:r>
              <a:t>PNL-7566.</a:t>
            </a:r>
            <a:r>
              <a:rPr spc="0"/>
              <a:t> </a:t>
            </a:r>
            <a:r>
              <a:t>Pacific</a:t>
            </a:r>
            <a:r>
              <a:rPr spc="0"/>
              <a:t> </a:t>
            </a:r>
            <a:r>
              <a:t>Northwest</a:t>
            </a:r>
            <a:r>
              <a:rPr spc="0"/>
              <a:t> </a:t>
            </a:r>
            <a:r>
              <a:t>National </a:t>
            </a:r>
            <a:r>
              <a:rPr spc="-385"/>
              <a:t> </a:t>
            </a:r>
            <a:r>
              <a:t>Lab.(PNNL),</a:t>
            </a:r>
            <a:r>
              <a:rPr spc="20"/>
              <a:t> </a:t>
            </a:r>
            <a:r>
              <a:t>Richland,</a:t>
            </a:r>
            <a:r>
              <a:rPr spc="-30"/>
              <a:t> </a:t>
            </a:r>
            <a:r>
              <a:rPr spc="-100"/>
              <a:t>WA</a:t>
            </a:r>
            <a:r>
              <a:rPr spc="-80"/>
              <a:t> </a:t>
            </a:r>
            <a:r>
              <a:t>(United</a:t>
            </a:r>
            <a:r>
              <a:rPr spc="20"/>
              <a:t> </a:t>
            </a:r>
            <a:r>
              <a:t>States),</a:t>
            </a:r>
            <a:r>
              <a:rPr spc="30"/>
              <a:t> </a:t>
            </a:r>
            <a:r>
              <a:t>1991.</a:t>
            </a:r>
          </a:p>
          <a:p>
            <a:pPr marL="355600" indent="-342900" algn="just">
              <a:spcBef>
                <a:spcPts val="600"/>
              </a:spcBef>
              <a:buClr>
                <a:srgbClr val="D24717"/>
              </a:buClr>
              <a:buSzPct val="84000"/>
              <a:buAutoNum type="arabicPeriod" startAt="5"/>
              <a:tabLst>
                <a:tab pos="355600" algn="l"/>
              </a:tabLst>
              <a:defRPr spc="-5"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Saleh,</a:t>
            </a:r>
            <a:r>
              <a:rPr spc="-10"/>
              <a:t> Thomas,</a:t>
            </a:r>
            <a:r>
              <a:rPr spc="60"/>
              <a:t> </a:t>
            </a:r>
            <a:r>
              <a:t>and</a:t>
            </a:r>
            <a:r>
              <a:rPr spc="15"/>
              <a:t> </a:t>
            </a:r>
            <a:r>
              <a:t>Madeline</a:t>
            </a:r>
            <a:r>
              <a:rPr spc="45"/>
              <a:t> </a:t>
            </a:r>
            <a:r>
              <a:rPr spc="-20"/>
              <a:t>Stanley.</a:t>
            </a:r>
            <a:r>
              <a:rPr spc="45"/>
              <a:t> </a:t>
            </a:r>
            <a:r>
              <a:rPr spc="-15"/>
              <a:t>"Real-Time</a:t>
            </a:r>
            <a:r>
              <a:rPr spc="45"/>
              <a:t> </a:t>
            </a:r>
            <a:r>
              <a:rPr spc="-30"/>
              <a:t>Water</a:t>
            </a:r>
            <a:r>
              <a:rPr spc="55"/>
              <a:t> </a:t>
            </a:r>
            <a:r>
              <a:t>Quality</a:t>
            </a:r>
            <a:r>
              <a:rPr spc="30"/>
              <a:t> </a:t>
            </a:r>
            <a:r>
              <a:t>Monitoring."</a:t>
            </a:r>
            <a:r>
              <a:rPr spc="30"/>
              <a:t> </a:t>
            </a:r>
            <a:r>
              <a:t>(2023).</a:t>
            </a:r>
          </a:p>
        </p:txBody>
      </p:sp>
      <p:sp>
        <p:nvSpPr>
          <p:cNvPr id="243" name="Date Placeholder 6"/>
          <p:cNvSpPr txBox="1"/>
          <p:nvPr/>
        </p:nvSpPr>
        <p:spPr>
          <a:xfrm>
            <a:off x="7780780" y="6317508"/>
            <a:ext cx="789941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55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17-12-2024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object 6"/>
          <p:cNvSpPr txBox="1"/>
          <p:nvPr/>
        </p:nvSpPr>
        <p:spPr>
          <a:xfrm>
            <a:off x="993443" y="6288856"/>
            <a:ext cx="3310892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80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SCEM-Electronic and Communication Engineering </a:t>
            </a:r>
          </a:p>
        </p:txBody>
      </p:sp>
      <p:sp>
        <p:nvSpPr>
          <p:cNvPr id="246" name="object 2"/>
          <p:cNvSpPr/>
          <p:nvPr/>
        </p:nvSpPr>
        <p:spPr>
          <a:xfrm>
            <a:off x="146304" y="6210300"/>
            <a:ext cx="457201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2" y="1844"/>
                </a:lnTo>
                <a:lnTo>
                  <a:pt x="3163" y="3163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3"/>
                </a:lnTo>
                <a:lnTo>
                  <a:pt x="0" y="10800"/>
                </a:lnTo>
                <a:lnTo>
                  <a:pt x="219" y="12977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7"/>
                </a:lnTo>
                <a:lnTo>
                  <a:pt x="4762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8" y="19755"/>
                </a:lnTo>
                <a:lnTo>
                  <a:pt x="18437" y="18437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7"/>
                </a:lnTo>
                <a:lnTo>
                  <a:pt x="21600" y="10800"/>
                </a:lnTo>
                <a:lnTo>
                  <a:pt x="21381" y="8623"/>
                </a:lnTo>
                <a:lnTo>
                  <a:pt x="20751" y="6596"/>
                </a:lnTo>
                <a:lnTo>
                  <a:pt x="19755" y="4762"/>
                </a:lnTo>
                <a:lnTo>
                  <a:pt x="18437" y="3163"/>
                </a:lnTo>
                <a:lnTo>
                  <a:pt x="16838" y="1844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D247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47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" y="147828"/>
            <a:ext cx="900684" cy="74676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object 4"/>
          <p:cNvSpPr/>
          <p:nvPr/>
        </p:nvSpPr>
        <p:spPr>
          <a:xfrm>
            <a:off x="761" y="966977"/>
            <a:ext cx="9144001" cy="1"/>
          </a:xfrm>
          <a:prstGeom prst="line">
            <a:avLst/>
          </a:prstGeom>
          <a:ln w="19050">
            <a:solidFill>
              <a:srgbClr val="9B2C1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9" name="object 5"/>
          <p:cNvSpPr txBox="1"/>
          <p:nvPr>
            <p:ph type="title"/>
          </p:nvPr>
        </p:nvSpPr>
        <p:spPr>
          <a:xfrm>
            <a:off x="2579370" y="2933825"/>
            <a:ext cx="3981451" cy="1031240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100" sz="6600"/>
            </a:pPr>
            <a:r>
              <a:t>Thank</a:t>
            </a:r>
            <a:r>
              <a:rPr spc="-300"/>
              <a:t> You</a:t>
            </a:r>
          </a:p>
        </p:txBody>
      </p:sp>
      <p:sp>
        <p:nvSpPr>
          <p:cNvPr id="250" name="object 8"/>
          <p:cNvSpPr txBox="1"/>
          <p:nvPr>
            <p:ph type="sldNum" sz="quarter" idx="2"/>
          </p:nvPr>
        </p:nvSpPr>
        <p:spPr>
          <a:xfrm>
            <a:off x="245972" y="6334057"/>
            <a:ext cx="228601" cy="201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1" name="Date Placeholder 6"/>
          <p:cNvSpPr txBox="1"/>
          <p:nvPr/>
        </p:nvSpPr>
        <p:spPr>
          <a:xfrm>
            <a:off x="7780780" y="6317508"/>
            <a:ext cx="789941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55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17-12-2024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bject 5"/>
          <p:cNvSpPr txBox="1"/>
          <p:nvPr/>
        </p:nvSpPr>
        <p:spPr>
          <a:xfrm>
            <a:off x="993443" y="6288856"/>
            <a:ext cx="3310892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80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SCEM-Electronic and Communication Engineering </a:t>
            </a:r>
          </a:p>
        </p:txBody>
      </p:sp>
      <p:sp>
        <p:nvSpPr>
          <p:cNvPr id="73" name="object 2"/>
          <p:cNvSpPr txBox="1"/>
          <p:nvPr>
            <p:ph type="title"/>
          </p:nvPr>
        </p:nvSpPr>
        <p:spPr>
          <a:xfrm>
            <a:off x="494486" y="490854"/>
            <a:ext cx="4116706" cy="635001"/>
          </a:xfrm>
          <a:prstGeom prst="rect">
            <a:avLst/>
          </a:prstGeom>
        </p:spPr>
        <p:txBody>
          <a:bodyPr/>
          <a:lstStyle/>
          <a:p>
            <a:pPr indent="12700">
              <a:defRPr spc="-100"/>
            </a:pPr>
            <a:r>
              <a:t>Problem</a:t>
            </a:r>
            <a:r>
              <a:rPr spc="-200"/>
              <a:t> </a:t>
            </a:r>
            <a:r>
              <a:t>Statement</a:t>
            </a:r>
          </a:p>
        </p:txBody>
      </p:sp>
      <p:sp>
        <p:nvSpPr>
          <p:cNvPr id="74" name="object 3"/>
          <p:cNvSpPr/>
          <p:nvPr/>
        </p:nvSpPr>
        <p:spPr>
          <a:xfrm>
            <a:off x="146304" y="6210300"/>
            <a:ext cx="457201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2" y="1844"/>
                </a:lnTo>
                <a:lnTo>
                  <a:pt x="3163" y="3163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3"/>
                </a:lnTo>
                <a:lnTo>
                  <a:pt x="0" y="10800"/>
                </a:lnTo>
                <a:lnTo>
                  <a:pt x="219" y="12977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7"/>
                </a:lnTo>
                <a:lnTo>
                  <a:pt x="4762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8" y="19755"/>
                </a:lnTo>
                <a:lnTo>
                  <a:pt x="18437" y="18437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7"/>
                </a:lnTo>
                <a:lnTo>
                  <a:pt x="21600" y="10800"/>
                </a:lnTo>
                <a:lnTo>
                  <a:pt x="21381" y="8623"/>
                </a:lnTo>
                <a:lnTo>
                  <a:pt x="20751" y="6596"/>
                </a:lnTo>
                <a:lnTo>
                  <a:pt x="19755" y="4762"/>
                </a:lnTo>
                <a:lnTo>
                  <a:pt x="18437" y="3163"/>
                </a:lnTo>
                <a:lnTo>
                  <a:pt x="16838" y="1844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D247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5" name="object 4"/>
          <p:cNvSpPr txBox="1"/>
          <p:nvPr/>
        </p:nvSpPr>
        <p:spPr>
          <a:xfrm>
            <a:off x="487476" y="1413636"/>
            <a:ext cx="8051801" cy="3033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just">
              <a:spcBef>
                <a:spcPts val="100"/>
              </a:spcBef>
              <a:defRPr spc="-234" sz="2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Ac</a:t>
            </a:r>
            <a:r>
              <a:rPr spc="-189"/>
              <a:t>c</a:t>
            </a:r>
            <a:r>
              <a:rPr spc="-94"/>
              <a:t>ur</a:t>
            </a:r>
            <a:r>
              <a:rPr spc="-130"/>
              <a:t>a</a:t>
            </a:r>
            <a:r>
              <a:rPr spc="-30"/>
              <a:t>te</a:t>
            </a:r>
            <a:r>
              <a:rPr spc="-60"/>
              <a:t> </a:t>
            </a:r>
            <a:r>
              <a:rPr spc="-145"/>
              <a:t>and</a:t>
            </a:r>
            <a:r>
              <a:rPr spc="-80"/>
              <a:t> </a:t>
            </a:r>
            <a:r>
              <a:rPr spc="-65"/>
              <a:t>de</a:t>
            </a:r>
            <a:r>
              <a:rPr spc="-50"/>
              <a:t>t</a:t>
            </a:r>
            <a:r>
              <a:rPr spc="-125"/>
              <a:t>aile</a:t>
            </a:r>
            <a:r>
              <a:rPr spc="-164"/>
              <a:t>d</a:t>
            </a:r>
            <a:r>
              <a:rPr spc="-70"/>
              <a:t> </a:t>
            </a:r>
            <a:r>
              <a:rPr spc="-150"/>
              <a:t>in</a:t>
            </a:r>
            <a:r>
              <a:rPr spc="-145"/>
              <a:t>f</a:t>
            </a:r>
            <a:r>
              <a:rPr spc="-50"/>
              <a:t>o</a:t>
            </a:r>
            <a:r>
              <a:rPr spc="30"/>
              <a:t>r</a:t>
            </a:r>
            <a:r>
              <a:rPr spc="-229"/>
              <a:t>m</a:t>
            </a:r>
            <a:r>
              <a:rPr spc="-160"/>
              <a:t>a</a:t>
            </a:r>
            <a:r>
              <a:rPr spc="-80"/>
              <a:t>tion</a:t>
            </a:r>
            <a:r>
              <a:rPr spc="-65"/>
              <a:t> </a:t>
            </a:r>
            <a:r>
              <a:rPr spc="-155"/>
              <a:t>ab</a:t>
            </a:r>
            <a:r>
              <a:rPr spc="-170"/>
              <a:t>o</a:t>
            </a:r>
            <a:r>
              <a:rPr spc="-35"/>
              <a:t>ut</a:t>
            </a:r>
            <a:r>
              <a:rPr spc="-75"/>
              <a:t> </a:t>
            </a:r>
            <a:r>
              <a:rPr spc="-164"/>
              <a:t>w</a:t>
            </a:r>
            <a:r>
              <a:t>a</a:t>
            </a:r>
            <a:r>
              <a:rPr spc="-10"/>
              <a:t>ter</a:t>
            </a:r>
            <a:r>
              <a:rPr spc="-65"/>
              <a:t> </a:t>
            </a:r>
            <a:r>
              <a:rPr spc="-120"/>
              <a:t>bo</a:t>
            </a:r>
            <a:r>
              <a:rPr spc="-130"/>
              <a:t>d</a:t>
            </a:r>
            <a:r>
              <a:rPr spc="-145"/>
              <a:t>ies</a:t>
            </a:r>
            <a:r>
              <a:rPr spc="-65"/>
              <a:t> </a:t>
            </a:r>
            <a:r>
              <a:rPr spc="-164"/>
              <a:t>is</a:t>
            </a:r>
            <a:r>
              <a:rPr spc="-65"/>
              <a:t> </a:t>
            </a:r>
            <a:r>
              <a:rPr spc="-70"/>
              <a:t>c</a:t>
            </a:r>
            <a:r>
              <a:rPr spc="0"/>
              <a:t>r</a:t>
            </a:r>
            <a:r>
              <a:rPr spc="-140"/>
              <a:t>uc</a:t>
            </a:r>
            <a:r>
              <a:rPr spc="-145"/>
              <a:t>ial</a:t>
            </a:r>
            <a:r>
              <a:rPr spc="-55"/>
              <a:t> </a:t>
            </a:r>
            <a:r>
              <a:rPr spc="-120"/>
              <a:t>f</a:t>
            </a:r>
            <a:r>
              <a:rPr spc="-189"/>
              <a:t>o</a:t>
            </a:r>
            <a:r>
              <a:rPr spc="25"/>
              <a:t>r  </a:t>
            </a:r>
            <a:r>
              <a:rPr spc="-135"/>
              <a:t>various</a:t>
            </a:r>
            <a:r>
              <a:rPr spc="-65"/>
              <a:t> </a:t>
            </a:r>
            <a:r>
              <a:rPr spc="-114"/>
              <a:t>applications,</a:t>
            </a:r>
            <a:r>
              <a:rPr spc="-155"/>
              <a:t> </a:t>
            </a:r>
            <a:r>
              <a:rPr spc="-130"/>
              <a:t>including</a:t>
            </a:r>
            <a:r>
              <a:rPr spc="-65"/>
              <a:t> </a:t>
            </a:r>
            <a:r>
              <a:rPr spc="-114"/>
              <a:t>environmental</a:t>
            </a:r>
            <a:r>
              <a:rPr spc="-70"/>
              <a:t> </a:t>
            </a:r>
            <a:r>
              <a:rPr spc="-85"/>
              <a:t>monitoring, </a:t>
            </a:r>
            <a:r>
              <a:rPr spc="-80"/>
              <a:t> </a:t>
            </a:r>
            <a:r>
              <a:rPr spc="-135"/>
              <a:t>hydrographic</a:t>
            </a:r>
            <a:r>
              <a:rPr spc="-65"/>
              <a:t> </a:t>
            </a:r>
            <a:r>
              <a:rPr spc="-110"/>
              <a:t>surveys,</a:t>
            </a:r>
            <a:r>
              <a:rPr spc="-180"/>
              <a:t> </a:t>
            </a:r>
            <a:r>
              <a:rPr spc="-114"/>
              <a:t>aquaculture</a:t>
            </a:r>
            <a:r>
              <a:rPr spc="-60"/>
              <a:t> </a:t>
            </a:r>
            <a:r>
              <a:rPr spc="-114"/>
              <a:t>management,</a:t>
            </a:r>
            <a:r>
              <a:rPr spc="-150"/>
              <a:t> </a:t>
            </a:r>
            <a:r>
              <a:rPr spc="-145"/>
              <a:t>and</a:t>
            </a:r>
            <a:r>
              <a:rPr spc="-80"/>
              <a:t> </a:t>
            </a:r>
            <a:r>
              <a:rPr spc="-100"/>
              <a:t>recreational </a:t>
            </a:r>
            <a:r>
              <a:rPr spc="-94"/>
              <a:t> </a:t>
            </a:r>
            <a:r>
              <a:rPr spc="-104"/>
              <a:t>activities.Traditional</a:t>
            </a:r>
            <a:r>
              <a:rPr spc="-70"/>
              <a:t> </a:t>
            </a:r>
            <a:r>
              <a:rPr spc="-120"/>
              <a:t>methods</a:t>
            </a:r>
            <a:r>
              <a:rPr spc="-60"/>
              <a:t> </a:t>
            </a:r>
            <a:r>
              <a:rPr spc="-150"/>
              <a:t>of</a:t>
            </a:r>
            <a:r>
              <a:rPr spc="-75"/>
              <a:t> </a:t>
            </a:r>
            <a:r>
              <a:rPr spc="-120"/>
              <a:t>gathering</a:t>
            </a:r>
            <a:r>
              <a:rPr spc="-45"/>
              <a:t> </a:t>
            </a:r>
            <a:r>
              <a:rPr spc="-90"/>
              <a:t>water</a:t>
            </a:r>
            <a:r>
              <a:rPr spc="-70"/>
              <a:t> </a:t>
            </a:r>
            <a:r>
              <a:rPr spc="-90"/>
              <a:t>depth</a:t>
            </a:r>
            <a:r>
              <a:rPr spc="-65"/>
              <a:t> </a:t>
            </a:r>
            <a:r>
              <a:rPr spc="-150"/>
              <a:t>and</a:t>
            </a:r>
            <a:r>
              <a:rPr spc="-60"/>
              <a:t> </a:t>
            </a:r>
            <a:r>
              <a:rPr spc="-130"/>
              <a:t>quality </a:t>
            </a:r>
            <a:r>
              <a:rPr spc="-125"/>
              <a:t> </a:t>
            </a:r>
            <a:r>
              <a:rPr spc="-130"/>
              <a:t>data</a:t>
            </a:r>
            <a:r>
              <a:rPr spc="-65"/>
              <a:t> </a:t>
            </a:r>
            <a:r>
              <a:rPr spc="-155"/>
              <a:t>can</a:t>
            </a:r>
            <a:r>
              <a:rPr spc="-60"/>
              <a:t> </a:t>
            </a:r>
            <a:r>
              <a:rPr spc="-120"/>
              <a:t>be</a:t>
            </a:r>
            <a:r>
              <a:rPr spc="-80"/>
              <a:t> </a:t>
            </a:r>
            <a:r>
              <a:rPr spc="-104"/>
              <a:t>labour-intensive,</a:t>
            </a:r>
            <a:r>
              <a:rPr spc="-175"/>
              <a:t> </a:t>
            </a:r>
            <a:r>
              <a:rPr spc="-110"/>
              <a:t>time-consuming,</a:t>
            </a:r>
            <a:r>
              <a:rPr spc="-164"/>
              <a:t> </a:t>
            </a:r>
            <a:r>
              <a:rPr spc="-145"/>
              <a:t>and</a:t>
            </a:r>
            <a:r>
              <a:rPr spc="-75"/>
              <a:t> </a:t>
            </a:r>
            <a:r>
              <a:rPr spc="-100"/>
              <a:t>limited</a:t>
            </a:r>
            <a:r>
              <a:rPr spc="-60"/>
              <a:t> </a:t>
            </a:r>
            <a:r>
              <a:rPr spc="-120"/>
              <a:t>in</a:t>
            </a:r>
            <a:r>
              <a:rPr spc="-60"/>
              <a:t> </a:t>
            </a:r>
            <a:r>
              <a:rPr spc="-104"/>
              <a:t>scope. </a:t>
            </a:r>
            <a:r>
              <a:rPr spc="-635"/>
              <a:t> </a:t>
            </a:r>
            <a:r>
              <a:rPr spc="-140"/>
              <a:t>Autonomous</a:t>
            </a:r>
            <a:r>
              <a:rPr spc="-60"/>
              <a:t> </a:t>
            </a:r>
            <a:r>
              <a:rPr spc="-150"/>
              <a:t>systems</a:t>
            </a:r>
            <a:r>
              <a:rPr spc="-55"/>
              <a:t> </a:t>
            </a:r>
            <a:r>
              <a:rPr spc="-114"/>
              <a:t>offer</a:t>
            </a:r>
            <a:r>
              <a:rPr spc="-55"/>
              <a:t> </a:t>
            </a:r>
            <a:r>
              <a:rPr spc="-204"/>
              <a:t>a</a:t>
            </a:r>
            <a:r>
              <a:rPr spc="-65"/>
              <a:t> </a:t>
            </a:r>
            <a:r>
              <a:rPr spc="-130"/>
              <a:t>promising</a:t>
            </a:r>
            <a:r>
              <a:rPr spc="-55"/>
              <a:t> </a:t>
            </a:r>
            <a:r>
              <a:rPr spc="-110"/>
              <a:t>solution</a:t>
            </a:r>
            <a:r>
              <a:rPr spc="-60"/>
              <a:t> </a:t>
            </a:r>
            <a:r>
              <a:rPr spc="-40"/>
              <a:t>to</a:t>
            </a:r>
            <a:r>
              <a:rPr spc="-50"/>
              <a:t> </a:t>
            </a:r>
            <a:r>
              <a:rPr spc="-104"/>
              <a:t>these</a:t>
            </a:r>
            <a:r>
              <a:rPr spc="-70"/>
              <a:t> </a:t>
            </a:r>
            <a:r>
              <a:rPr spc="-145"/>
              <a:t>challenges </a:t>
            </a:r>
            <a:r>
              <a:rPr spc="-140"/>
              <a:t> </a:t>
            </a:r>
            <a:r>
              <a:rPr spc="-200"/>
              <a:t>by</a:t>
            </a:r>
            <a:r>
              <a:rPr spc="-195"/>
              <a:t> </a:t>
            </a:r>
            <a:r>
              <a:rPr spc="-150"/>
              <a:t>enabling </a:t>
            </a:r>
            <a:r>
              <a:rPr spc="-94"/>
              <a:t>continuous, </a:t>
            </a:r>
            <a:r>
              <a:rPr spc="-110"/>
              <a:t>high-resolution </a:t>
            </a:r>
            <a:r>
              <a:rPr spc="-130"/>
              <a:t>data </a:t>
            </a:r>
            <a:r>
              <a:rPr spc="-104"/>
              <a:t>collection </a:t>
            </a:r>
            <a:r>
              <a:rPr spc="-100"/>
              <a:t>with </a:t>
            </a:r>
            <a:r>
              <a:rPr spc="-94"/>
              <a:t> </a:t>
            </a:r>
            <a:r>
              <a:rPr spc="-145"/>
              <a:t>minimal</a:t>
            </a:r>
            <a:r>
              <a:rPr spc="-65"/>
              <a:t> </a:t>
            </a:r>
            <a:r>
              <a:rPr spc="-150"/>
              <a:t>human</a:t>
            </a:r>
            <a:r>
              <a:rPr spc="-75"/>
              <a:t> </a:t>
            </a:r>
            <a:r>
              <a:rPr spc="-70"/>
              <a:t>intervention.</a:t>
            </a:r>
          </a:p>
        </p:txBody>
      </p:sp>
      <p:sp>
        <p:nvSpPr>
          <p:cNvPr id="76" name="object 7"/>
          <p:cNvSpPr txBox="1"/>
          <p:nvPr>
            <p:ph type="sldNum" sz="quarter" idx="2"/>
          </p:nvPr>
        </p:nvSpPr>
        <p:spPr>
          <a:xfrm>
            <a:off x="284072" y="6329531"/>
            <a:ext cx="149685" cy="203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" name="Date Placeholder 6"/>
          <p:cNvSpPr txBox="1"/>
          <p:nvPr/>
        </p:nvSpPr>
        <p:spPr>
          <a:xfrm>
            <a:off x="7780780" y="6317508"/>
            <a:ext cx="789941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55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17-12-2024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object 7"/>
          <p:cNvSpPr txBox="1"/>
          <p:nvPr/>
        </p:nvSpPr>
        <p:spPr>
          <a:xfrm>
            <a:off x="993443" y="6288856"/>
            <a:ext cx="3310892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80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SCEM-Electronic and Communication Engineering </a:t>
            </a:r>
          </a:p>
        </p:txBody>
      </p:sp>
      <p:sp>
        <p:nvSpPr>
          <p:cNvPr id="80" name="object 2"/>
          <p:cNvSpPr txBox="1"/>
          <p:nvPr>
            <p:ph type="title"/>
          </p:nvPr>
        </p:nvSpPr>
        <p:spPr>
          <a:xfrm>
            <a:off x="1222044" y="260425"/>
            <a:ext cx="3207386" cy="574676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100" sz="3600"/>
            </a:pPr>
            <a:r>
              <a:t>Current </a:t>
            </a:r>
            <a:r>
              <a:rPr spc="0"/>
              <a:t>method</a:t>
            </a:r>
          </a:p>
        </p:txBody>
      </p:sp>
      <p:sp>
        <p:nvSpPr>
          <p:cNvPr id="81" name="object 3"/>
          <p:cNvSpPr/>
          <p:nvPr/>
        </p:nvSpPr>
        <p:spPr>
          <a:xfrm>
            <a:off x="146304" y="6210300"/>
            <a:ext cx="457201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2" y="1844"/>
                </a:lnTo>
                <a:lnTo>
                  <a:pt x="3163" y="3163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3"/>
                </a:lnTo>
                <a:lnTo>
                  <a:pt x="0" y="10800"/>
                </a:lnTo>
                <a:lnTo>
                  <a:pt x="219" y="12977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7"/>
                </a:lnTo>
                <a:lnTo>
                  <a:pt x="4762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8" y="19755"/>
                </a:lnTo>
                <a:lnTo>
                  <a:pt x="18437" y="18437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7"/>
                </a:lnTo>
                <a:lnTo>
                  <a:pt x="21600" y="10800"/>
                </a:lnTo>
                <a:lnTo>
                  <a:pt x="21381" y="8623"/>
                </a:lnTo>
                <a:lnTo>
                  <a:pt x="20751" y="6596"/>
                </a:lnTo>
                <a:lnTo>
                  <a:pt x="19755" y="4762"/>
                </a:lnTo>
                <a:lnTo>
                  <a:pt x="18437" y="3163"/>
                </a:lnTo>
                <a:lnTo>
                  <a:pt x="16838" y="1844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D247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82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" y="147828"/>
            <a:ext cx="900684" cy="74676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object 5"/>
          <p:cNvSpPr txBox="1"/>
          <p:nvPr/>
        </p:nvSpPr>
        <p:spPr>
          <a:xfrm>
            <a:off x="449376" y="1849501"/>
            <a:ext cx="7972426" cy="223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55600" marR="5080" indent="-342900">
              <a:spcBef>
                <a:spcPts val="100"/>
              </a:spcBef>
              <a:buSzPct val="100000"/>
              <a:buChar char="➢"/>
              <a:tabLst>
                <a:tab pos="355600" algn="l"/>
                <a:tab pos="1701800" algn="l"/>
                <a:tab pos="2717800" algn="l"/>
                <a:tab pos="3035300" algn="l"/>
                <a:tab pos="3695700" algn="l"/>
                <a:tab pos="4546600" algn="l"/>
                <a:tab pos="4813300" algn="l"/>
                <a:tab pos="5511800" algn="l"/>
                <a:tab pos="5892800" algn="l"/>
                <a:tab pos="7302500" algn="l"/>
                <a:tab pos="7721600" algn="l"/>
              </a:tabLst>
              <a:defRPr spc="-28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</a:t>
            </a:r>
            <a:r>
              <a:rPr spc="-85"/>
              <a:t>ra</a:t>
            </a:r>
            <a:r>
              <a:rPr spc="-104"/>
              <a:t>d</a:t>
            </a:r>
            <a:r>
              <a:rPr spc="-100"/>
              <a:t>itional</a:t>
            </a:r>
            <a:r>
              <a:rPr spc="0"/>
              <a:t>	</a:t>
            </a:r>
            <a:r>
              <a:rPr spc="-100"/>
              <a:t>metho</a:t>
            </a:r>
            <a:r>
              <a:rPr spc="-95"/>
              <a:t>d</a:t>
            </a:r>
            <a:r>
              <a:rPr spc="0"/>
              <a:t>	</a:t>
            </a:r>
            <a:r>
              <a:rPr spc="-135"/>
              <a:t>i</a:t>
            </a:r>
            <a:r>
              <a:rPr spc="-175"/>
              <a:t>s</a:t>
            </a:r>
            <a:r>
              <a:rPr spc="0"/>
              <a:t>	</a:t>
            </a:r>
            <a:r>
              <a:rPr spc="-120"/>
              <a:t>used</a:t>
            </a:r>
            <a:r>
              <a:rPr spc="0"/>
              <a:t>	</a:t>
            </a:r>
            <a:r>
              <a:rPr spc="-100"/>
              <a:t>whe</a:t>
            </a:r>
            <a:r>
              <a:rPr spc="-85"/>
              <a:t>r</a:t>
            </a:r>
            <a:r>
              <a:rPr spc="-95"/>
              <a:t>e</a:t>
            </a:r>
            <a:r>
              <a:rPr spc="0"/>
              <a:t>	</a:t>
            </a:r>
            <a:r>
              <a:rPr spc="-190"/>
              <a:t>a</a:t>
            </a:r>
            <a:r>
              <a:rPr spc="0"/>
              <a:t>	</a:t>
            </a:r>
            <a:r>
              <a:rPr spc="-80"/>
              <a:t>te</a:t>
            </a:r>
            <a:r>
              <a:rPr spc="-104"/>
              <a:t>a</a:t>
            </a:r>
            <a:r>
              <a:rPr spc="-145"/>
              <a:t>m</a:t>
            </a:r>
            <a:r>
              <a:rPr spc="0"/>
              <a:t>	</a:t>
            </a:r>
            <a:r>
              <a:rPr spc="-140"/>
              <a:t>of</a:t>
            </a:r>
            <a:r>
              <a:rPr spc="0"/>
              <a:t>	r</a:t>
            </a:r>
            <a:r>
              <a:rPr spc="-110"/>
              <a:t>e</a:t>
            </a:r>
            <a:r>
              <a:rPr spc="-114"/>
              <a:t>sear</a:t>
            </a:r>
            <a:r>
              <a:rPr spc="-75"/>
              <a:t>c</a:t>
            </a:r>
            <a:r>
              <a:rPr spc="-80"/>
              <a:t>he</a:t>
            </a:r>
            <a:r>
              <a:rPr spc="-25"/>
              <a:t>r</a:t>
            </a:r>
            <a:r>
              <a:rPr spc="-185"/>
              <a:t>s</a:t>
            </a:r>
            <a:r>
              <a:rPr spc="0"/>
              <a:t>	</a:t>
            </a:r>
            <a:r>
              <a:rPr spc="-155"/>
              <a:t>g</a:t>
            </a:r>
            <a:r>
              <a:rPr spc="-150"/>
              <a:t>o</a:t>
            </a:r>
            <a:r>
              <a:rPr spc="0"/>
              <a:t>	</a:t>
            </a:r>
            <a:r>
              <a:rPr spc="-35"/>
              <a:t>to  </a:t>
            </a:r>
            <a:r>
              <a:rPr spc="-75"/>
              <a:t>tar</a:t>
            </a:r>
            <a:r>
              <a:rPr spc="-120"/>
              <a:t>g</a:t>
            </a:r>
            <a:r>
              <a:rPr spc="-50"/>
              <a:t>et</a:t>
            </a:r>
            <a:r>
              <a:rPr spc="-70"/>
              <a:t>e</a:t>
            </a:r>
            <a:r>
              <a:rPr spc="-104"/>
              <a:t>d</a:t>
            </a:r>
            <a:r>
              <a:rPr spc="-45"/>
              <a:t> </a:t>
            </a:r>
            <a:r>
              <a:rPr spc="-90"/>
              <a:t>spot</a:t>
            </a:r>
            <a:r>
              <a:rPr spc="-80"/>
              <a:t> </a:t>
            </a:r>
            <a:r>
              <a:rPr spc="-135"/>
              <a:t>an</a:t>
            </a:r>
            <a:r>
              <a:rPr spc="-140"/>
              <a:t>d</a:t>
            </a:r>
            <a:r>
              <a:rPr spc="-65"/>
              <a:t> </a:t>
            </a:r>
            <a:r>
              <a:rPr spc="-90"/>
              <a:t>collect</a:t>
            </a:r>
            <a:r>
              <a:rPr spc="-65"/>
              <a:t> </a:t>
            </a:r>
            <a:r>
              <a:rPr spc="-165"/>
              <a:t>w</a:t>
            </a:r>
            <a:r>
              <a:rPr spc="-215"/>
              <a:t>a</a:t>
            </a:r>
            <a:r>
              <a:rPr spc="-15"/>
              <a:t>ter</a:t>
            </a:r>
            <a:r>
              <a:rPr spc="-65"/>
              <a:t> </a:t>
            </a:r>
            <a:r>
              <a:rPr spc="-175"/>
              <a:t>sam</a:t>
            </a:r>
            <a:r>
              <a:rPr spc="-95"/>
              <a:t>ple</a:t>
            </a:r>
            <a:r>
              <a:rPr spc="-70"/>
              <a:t> </a:t>
            </a:r>
            <a:r>
              <a:rPr spc="-85"/>
              <a:t>for</a:t>
            </a:r>
            <a:r>
              <a:rPr spc="-70"/>
              <a:t> </a:t>
            </a:r>
            <a:r>
              <a:rPr spc="-55"/>
              <a:t>test</a:t>
            </a:r>
            <a:r>
              <a:rPr spc="-110"/>
              <a:t>in</a:t>
            </a:r>
            <a:r>
              <a:rPr spc="-415"/>
              <a:t>g</a:t>
            </a:r>
            <a:r>
              <a:rPr spc="100"/>
              <a:t>.</a:t>
            </a:r>
          </a:p>
          <a:p>
            <a:pPr marL="355600" marR="5080" indent="-342900">
              <a:spcBef>
                <a:spcPts val="500"/>
              </a:spcBef>
              <a:buSzPct val="100000"/>
              <a:buChar char="➢"/>
              <a:tabLst>
                <a:tab pos="355600" algn="l"/>
              </a:tabLst>
              <a:defRPr spc="-15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Uses</a:t>
            </a:r>
            <a:r>
              <a:rPr spc="225"/>
              <a:t> </a:t>
            </a:r>
            <a:r>
              <a:rPr spc="-160"/>
              <a:t>high</a:t>
            </a:r>
            <a:r>
              <a:rPr spc="225"/>
              <a:t> </a:t>
            </a:r>
            <a:r>
              <a:rPr spc="-104"/>
              <a:t>end</a:t>
            </a:r>
            <a:r>
              <a:rPr spc="225"/>
              <a:t> </a:t>
            </a:r>
            <a:r>
              <a:rPr spc="-125"/>
              <a:t>boats</a:t>
            </a:r>
            <a:r>
              <a:rPr spc="225"/>
              <a:t> </a:t>
            </a:r>
            <a:r>
              <a:rPr spc="-85"/>
              <a:t>for</a:t>
            </a:r>
            <a:r>
              <a:rPr spc="215"/>
              <a:t> </a:t>
            </a:r>
            <a:r>
              <a:rPr spc="-75"/>
              <a:t>under</a:t>
            </a:r>
            <a:r>
              <a:rPr spc="220"/>
              <a:t> </a:t>
            </a:r>
            <a:r>
              <a:rPr spc="-85"/>
              <a:t>water</a:t>
            </a:r>
            <a:r>
              <a:rPr spc="215"/>
              <a:t> </a:t>
            </a:r>
            <a:r>
              <a:rPr spc="-130"/>
              <a:t>survey</a:t>
            </a:r>
            <a:r>
              <a:rPr spc="215"/>
              <a:t> </a:t>
            </a:r>
            <a:r>
              <a:rPr spc="-110"/>
              <a:t>in</a:t>
            </a:r>
            <a:r>
              <a:rPr spc="225"/>
              <a:t> </a:t>
            </a:r>
            <a:r>
              <a:rPr spc="-140"/>
              <a:t>oceans</a:t>
            </a:r>
            <a:r>
              <a:rPr spc="229"/>
              <a:t> </a:t>
            </a:r>
            <a:r>
              <a:rPr spc="-75"/>
              <a:t>but</a:t>
            </a:r>
            <a:r>
              <a:rPr spc="220"/>
              <a:t> </a:t>
            </a:r>
            <a:r>
              <a:rPr spc="-45"/>
              <a:t>it</a:t>
            </a:r>
            <a:r>
              <a:rPr spc="215"/>
              <a:t> </a:t>
            </a:r>
            <a:r>
              <a:t>is</a:t>
            </a:r>
            <a:r>
              <a:rPr spc="209"/>
              <a:t> </a:t>
            </a:r>
            <a:r>
              <a:rPr spc="-60"/>
              <a:t>not </a:t>
            </a:r>
            <a:r>
              <a:rPr spc="-585"/>
              <a:t> </a:t>
            </a:r>
            <a:r>
              <a:rPr spc="-130"/>
              <a:t>applicable</a:t>
            </a:r>
            <a:r>
              <a:rPr spc="-80"/>
              <a:t> </a:t>
            </a:r>
            <a:r>
              <a:rPr spc="-85"/>
              <a:t>for</a:t>
            </a:r>
            <a:r>
              <a:rPr spc="-55"/>
              <a:t> </a:t>
            </a:r>
            <a:r>
              <a:rPr spc="-145"/>
              <a:t>small</a:t>
            </a:r>
            <a:r>
              <a:rPr spc="-75"/>
              <a:t> </a:t>
            </a:r>
            <a:r>
              <a:rPr spc="-85"/>
              <a:t>water</a:t>
            </a:r>
            <a:r>
              <a:rPr spc="-70"/>
              <a:t> </a:t>
            </a:r>
            <a:r>
              <a:rPr spc="-120"/>
              <a:t>bodies</a:t>
            </a:r>
            <a:r>
              <a:rPr spc="-75"/>
              <a:t> </a:t>
            </a:r>
            <a:r>
              <a:rPr spc="-125"/>
              <a:t>like</a:t>
            </a:r>
            <a:r>
              <a:rPr spc="-65"/>
              <a:t> </a:t>
            </a:r>
            <a:r>
              <a:rPr spc="-75"/>
              <a:t>river</a:t>
            </a:r>
            <a:r>
              <a:rPr spc="-70"/>
              <a:t> </a:t>
            </a:r>
            <a:r>
              <a:rPr spc="100"/>
              <a:t>,</a:t>
            </a:r>
            <a:r>
              <a:rPr spc="-165"/>
              <a:t> </a:t>
            </a:r>
            <a:r>
              <a:rPr spc="-145"/>
              <a:t>lake</a:t>
            </a:r>
            <a:r>
              <a:rPr spc="-65"/>
              <a:t> </a:t>
            </a:r>
            <a:r>
              <a:rPr spc="-35"/>
              <a:t>etc.</a:t>
            </a:r>
          </a:p>
          <a:p>
            <a:pPr marL="355600" indent="-342900">
              <a:spcBef>
                <a:spcPts val="500"/>
              </a:spcBef>
              <a:buSzPct val="100000"/>
              <a:buChar char="➢"/>
              <a:tabLst>
                <a:tab pos="355600" algn="l"/>
              </a:tabLst>
              <a:defRPr spc="-125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Professional</a:t>
            </a:r>
            <a:r>
              <a:rPr spc="-80"/>
              <a:t> </a:t>
            </a:r>
            <a:r>
              <a:rPr spc="-100"/>
              <a:t>team</a:t>
            </a:r>
            <a:r>
              <a:rPr spc="-55"/>
              <a:t> </a:t>
            </a:r>
            <a:r>
              <a:rPr spc="-140"/>
              <a:t>of</a:t>
            </a:r>
            <a:r>
              <a:rPr spc="-70"/>
              <a:t> </a:t>
            </a:r>
            <a:r>
              <a:rPr spc="-114"/>
              <a:t>divers</a:t>
            </a:r>
            <a:r>
              <a:rPr spc="-65"/>
              <a:t> </a:t>
            </a:r>
            <a:r>
              <a:rPr spc="-175"/>
              <a:t>has</a:t>
            </a:r>
            <a:r>
              <a:rPr spc="-70"/>
              <a:t> </a:t>
            </a:r>
            <a:r>
              <a:rPr spc="-104"/>
              <a:t>been</a:t>
            </a:r>
            <a:r>
              <a:rPr spc="-55"/>
              <a:t> </a:t>
            </a:r>
            <a:r>
              <a:rPr spc="-120"/>
              <a:t>used</a:t>
            </a:r>
            <a:r>
              <a:rPr spc="-75"/>
              <a:t> </a:t>
            </a:r>
            <a:r>
              <a:rPr spc="-85"/>
              <a:t>for</a:t>
            </a:r>
            <a:r>
              <a:rPr spc="-55"/>
              <a:t> </a:t>
            </a:r>
            <a:r>
              <a:rPr spc="-100"/>
              <a:t>bathymetric</a:t>
            </a:r>
            <a:r>
              <a:rPr spc="-60"/>
              <a:t> </a:t>
            </a:r>
            <a:r>
              <a:rPr spc="-130"/>
              <a:t>survey.</a:t>
            </a:r>
          </a:p>
          <a:p>
            <a:pPr marL="355600" indent="-342900">
              <a:spcBef>
                <a:spcPts val="500"/>
              </a:spcBef>
              <a:buSzPct val="100000"/>
              <a:buChar char="➢"/>
              <a:tabLst>
                <a:tab pos="355600" algn="l"/>
              </a:tabLst>
              <a:defRPr spc="-10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Ti</a:t>
            </a:r>
            <a:r>
              <a:rPr spc="-170"/>
              <a:t>m</a:t>
            </a:r>
            <a:r>
              <a:rPr spc="-95"/>
              <a:t>e</a:t>
            </a:r>
            <a:r>
              <a:rPr spc="-70"/>
              <a:t> </a:t>
            </a:r>
            <a:r>
              <a:rPr spc="-114"/>
              <a:t>con</a:t>
            </a:r>
            <a:r>
              <a:rPr spc="-125"/>
              <a:t>s</a:t>
            </a:r>
            <a:r>
              <a:rPr spc="-155"/>
              <a:t>u</a:t>
            </a:r>
            <a:r>
              <a:rPr spc="-130"/>
              <a:t>mi</a:t>
            </a:r>
            <a:r>
              <a:rPr spc="-114"/>
              <a:t>n</a:t>
            </a:r>
            <a:r>
              <a:rPr spc="-200"/>
              <a:t>g</a:t>
            </a:r>
            <a:r>
              <a:rPr spc="-85"/>
              <a:t> </a:t>
            </a:r>
            <a:r>
              <a:rPr spc="-135"/>
              <a:t>an</a:t>
            </a:r>
            <a:r>
              <a:rPr spc="-140"/>
              <a:t>d</a:t>
            </a:r>
            <a:r>
              <a:rPr spc="-60"/>
              <a:t> </a:t>
            </a:r>
            <a:r>
              <a:rPr spc="-80"/>
              <a:t>i</a:t>
            </a:r>
            <a:r>
              <a:rPr spc="-190"/>
              <a:t>n</a:t>
            </a:r>
            <a:r>
              <a:rPr spc="-254"/>
              <a:t>v</a:t>
            </a:r>
            <a:r>
              <a:rPr spc="-85"/>
              <a:t>estmen</a:t>
            </a:r>
            <a:r>
              <a:rPr spc="-60"/>
              <a:t>t</a:t>
            </a:r>
            <a:r>
              <a:rPr spc="100"/>
              <a:t>.</a:t>
            </a:r>
          </a:p>
        </p:txBody>
      </p:sp>
      <p:sp>
        <p:nvSpPr>
          <p:cNvPr id="84" name="object 6"/>
          <p:cNvSpPr/>
          <p:nvPr/>
        </p:nvSpPr>
        <p:spPr>
          <a:xfrm>
            <a:off x="761" y="966977"/>
            <a:ext cx="9144001" cy="1"/>
          </a:xfrm>
          <a:prstGeom prst="line">
            <a:avLst/>
          </a:prstGeom>
          <a:ln w="19050">
            <a:solidFill>
              <a:srgbClr val="9B2C1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5" name="object 8"/>
          <p:cNvSpPr txBox="1"/>
          <p:nvPr>
            <p:ph type="sldNum" sz="quarter" idx="2"/>
          </p:nvPr>
        </p:nvSpPr>
        <p:spPr>
          <a:xfrm>
            <a:off x="284072" y="6329531"/>
            <a:ext cx="149685" cy="203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" name="Date Placeholder 6"/>
          <p:cNvSpPr txBox="1"/>
          <p:nvPr/>
        </p:nvSpPr>
        <p:spPr>
          <a:xfrm>
            <a:off x="7780780" y="6317508"/>
            <a:ext cx="789941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55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17-12-2024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bject 7"/>
          <p:cNvSpPr txBox="1"/>
          <p:nvPr/>
        </p:nvSpPr>
        <p:spPr>
          <a:xfrm>
            <a:off x="993443" y="6288856"/>
            <a:ext cx="3310892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80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SCEM-Electronic and Communication Engineering </a:t>
            </a:r>
          </a:p>
        </p:txBody>
      </p:sp>
      <p:sp>
        <p:nvSpPr>
          <p:cNvPr id="89" name="object 2"/>
          <p:cNvSpPr txBox="1"/>
          <p:nvPr>
            <p:ph type="title"/>
          </p:nvPr>
        </p:nvSpPr>
        <p:spPr>
          <a:xfrm>
            <a:off x="1222043" y="211658"/>
            <a:ext cx="3557906" cy="574676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100" sz="3600"/>
            </a:pPr>
            <a:r>
              <a:t>Project</a:t>
            </a:r>
            <a:r>
              <a:rPr spc="-200"/>
              <a:t> </a:t>
            </a:r>
            <a:r>
              <a:t>Objectives</a:t>
            </a:r>
          </a:p>
        </p:txBody>
      </p:sp>
      <p:sp>
        <p:nvSpPr>
          <p:cNvPr id="90" name="object 3"/>
          <p:cNvSpPr/>
          <p:nvPr/>
        </p:nvSpPr>
        <p:spPr>
          <a:xfrm>
            <a:off x="146304" y="6210300"/>
            <a:ext cx="457201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2" y="1844"/>
                </a:lnTo>
                <a:lnTo>
                  <a:pt x="3163" y="3163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3"/>
                </a:lnTo>
                <a:lnTo>
                  <a:pt x="0" y="10800"/>
                </a:lnTo>
                <a:lnTo>
                  <a:pt x="219" y="12977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7"/>
                </a:lnTo>
                <a:lnTo>
                  <a:pt x="4762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8" y="19755"/>
                </a:lnTo>
                <a:lnTo>
                  <a:pt x="18437" y="18437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7"/>
                </a:lnTo>
                <a:lnTo>
                  <a:pt x="21600" y="10800"/>
                </a:lnTo>
                <a:lnTo>
                  <a:pt x="21381" y="8623"/>
                </a:lnTo>
                <a:lnTo>
                  <a:pt x="20751" y="6596"/>
                </a:lnTo>
                <a:lnTo>
                  <a:pt x="19755" y="4762"/>
                </a:lnTo>
                <a:lnTo>
                  <a:pt x="18437" y="3163"/>
                </a:lnTo>
                <a:lnTo>
                  <a:pt x="16838" y="1844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D247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9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" y="147828"/>
            <a:ext cx="900684" cy="746760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object 5"/>
          <p:cNvSpPr txBox="1"/>
          <p:nvPr/>
        </p:nvSpPr>
        <p:spPr>
          <a:xfrm>
            <a:off x="578915" y="1907032"/>
            <a:ext cx="8072757" cy="2298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55600" indent="-342900">
              <a:spcBef>
                <a:spcPts val="600"/>
              </a:spcBef>
              <a:buSzPct val="100000"/>
              <a:buChar char="➢"/>
              <a:tabLst>
                <a:tab pos="355600" algn="l"/>
              </a:tabLst>
              <a:defRPr spc="-385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</a:t>
            </a:r>
            <a:r>
              <a:rPr spc="-65"/>
              <a:t>uto</a:t>
            </a:r>
            <a:r>
              <a:rPr spc="-75"/>
              <a:t>n</a:t>
            </a:r>
            <a:r>
              <a:rPr spc="-125"/>
              <a:t>om</a:t>
            </a:r>
            <a:r>
              <a:rPr spc="-95"/>
              <a:t>o</a:t>
            </a:r>
            <a:r>
              <a:rPr spc="-145"/>
              <a:t>us</a:t>
            </a:r>
            <a:r>
              <a:rPr spc="-80"/>
              <a:t> </a:t>
            </a:r>
            <a:r>
              <a:rPr spc="-155"/>
              <a:t>n</a:t>
            </a:r>
            <a:r>
              <a:rPr spc="-209"/>
              <a:t>a</a:t>
            </a:r>
            <a:r>
              <a:rPr spc="-160"/>
              <a:t>vi</a:t>
            </a:r>
            <a:r>
              <a:rPr spc="-215"/>
              <a:t>ga</a:t>
            </a:r>
            <a:r>
              <a:rPr spc="-75"/>
              <a:t>tion</a:t>
            </a:r>
            <a:r>
              <a:rPr spc="-55"/>
              <a:t> </a:t>
            </a:r>
            <a:r>
              <a:rPr spc="-130"/>
              <a:t>system</a:t>
            </a:r>
            <a:r>
              <a:rPr spc="100"/>
              <a:t>.</a:t>
            </a:r>
          </a:p>
          <a:p>
            <a:pPr marL="355600" marR="5080" indent="-342900">
              <a:spcBef>
                <a:spcPts val="500"/>
              </a:spcBef>
              <a:buSzPct val="100000"/>
              <a:buChar char="➢"/>
              <a:tabLst>
                <a:tab pos="355600" algn="l"/>
              </a:tabLst>
              <a:defRPr spc="-12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Accurate</a:t>
            </a:r>
            <a:r>
              <a:rPr spc="340"/>
              <a:t> </a:t>
            </a:r>
            <a:r>
              <a:rPr spc="-80"/>
              <a:t>under</a:t>
            </a:r>
            <a:r>
              <a:rPr spc="340"/>
              <a:t> </a:t>
            </a:r>
            <a:r>
              <a:rPr spc="-85"/>
              <a:t>water</a:t>
            </a:r>
            <a:r>
              <a:rPr spc="335"/>
              <a:t> </a:t>
            </a:r>
            <a:r>
              <a:rPr spc="-114"/>
              <a:t>bathymetry,</a:t>
            </a:r>
            <a:r>
              <a:rPr spc="240"/>
              <a:t> </a:t>
            </a:r>
            <a:r>
              <a:t>Provide</a:t>
            </a:r>
            <a:r>
              <a:rPr spc="340"/>
              <a:t> </a:t>
            </a:r>
            <a:r>
              <a:rPr spc="-104"/>
              <a:t>accurate</a:t>
            </a:r>
            <a:r>
              <a:rPr spc="344"/>
              <a:t> </a:t>
            </a:r>
            <a:r>
              <a:rPr spc="-110"/>
              <a:t>3d</a:t>
            </a:r>
            <a:r>
              <a:rPr spc="344"/>
              <a:t> </a:t>
            </a:r>
            <a:r>
              <a:rPr spc="-140"/>
              <a:t>mapping</a:t>
            </a:r>
            <a:r>
              <a:rPr spc="-125"/>
              <a:t> </a:t>
            </a:r>
            <a:r>
              <a:rPr spc="-140"/>
              <a:t>of </a:t>
            </a:r>
            <a:r>
              <a:rPr spc="-585"/>
              <a:t> </a:t>
            </a:r>
            <a:r>
              <a:rPr spc="-104"/>
              <a:t>u</a:t>
            </a:r>
            <a:r>
              <a:rPr spc="-100"/>
              <a:t>n</a:t>
            </a:r>
            <a:r>
              <a:rPr spc="-65"/>
              <a:t>der</a:t>
            </a:r>
            <a:r>
              <a:rPr spc="-135"/>
              <a:t>w</a:t>
            </a:r>
            <a:r>
              <a:rPr spc="-215"/>
              <a:t>a</a:t>
            </a:r>
            <a:r>
              <a:rPr spc="-15"/>
              <a:t>ter</a:t>
            </a:r>
            <a:r>
              <a:rPr spc="-75"/>
              <a:t> </a:t>
            </a:r>
            <a:r>
              <a:rPr spc="-45"/>
              <a:t>st</a:t>
            </a:r>
            <a:r>
              <a:rPr spc="15"/>
              <a:t>r</a:t>
            </a:r>
            <a:r>
              <a:rPr spc="-60"/>
              <a:t>uctu</a:t>
            </a:r>
            <a:r>
              <a:rPr spc="-70"/>
              <a:t>r</a:t>
            </a:r>
            <a:r>
              <a:rPr spc="-150"/>
              <a:t>e</a:t>
            </a:r>
            <a:r>
              <a:rPr spc="-175"/>
              <a:t>s</a:t>
            </a:r>
            <a:r>
              <a:rPr spc="100"/>
              <a:t>.</a:t>
            </a:r>
          </a:p>
          <a:p>
            <a:pPr marL="355600" indent="-342900">
              <a:spcBef>
                <a:spcPts val="500"/>
              </a:spcBef>
              <a:buSzPct val="100000"/>
              <a:buChar char="➢"/>
              <a:tabLst>
                <a:tab pos="355600" algn="l"/>
              </a:tabLst>
              <a:defRPr spc="-12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</a:t>
            </a:r>
            <a:r>
              <a:rPr spc="-75"/>
              <a:t> </a:t>
            </a:r>
            <a:r>
              <a:rPr spc="-130"/>
              <a:t>system</a:t>
            </a:r>
            <a:r>
              <a:rPr spc="-70"/>
              <a:t> </a:t>
            </a:r>
            <a:r>
              <a:rPr spc="-150"/>
              <a:t>s</a:t>
            </a:r>
            <a:r>
              <a:rPr spc="-185"/>
              <a:t>h</a:t>
            </a:r>
            <a:r>
              <a:rPr spc="-104"/>
              <a:t>o</a:t>
            </a:r>
            <a:r>
              <a:rPr spc="-100"/>
              <a:t>u</a:t>
            </a:r>
            <a:r>
              <a:rPr spc="-75"/>
              <a:t>l</a:t>
            </a:r>
            <a:r>
              <a:rPr spc="-125"/>
              <a:t>d</a:t>
            </a:r>
            <a:r>
              <a:rPr spc="-75"/>
              <a:t> </a:t>
            </a:r>
            <a:r>
              <a:rPr spc="-110"/>
              <a:t>b</a:t>
            </a:r>
            <a:r>
              <a:rPr spc="-104"/>
              <a:t>e</a:t>
            </a:r>
            <a:r>
              <a:rPr spc="-65"/>
              <a:t> </a:t>
            </a:r>
            <a:r>
              <a:rPr spc="-155"/>
              <a:t>a</a:t>
            </a:r>
            <a:r>
              <a:rPr spc="-204"/>
              <a:t>b</a:t>
            </a:r>
            <a:r>
              <a:rPr spc="-75"/>
              <a:t>l</a:t>
            </a:r>
            <a:r>
              <a:rPr spc="-114"/>
              <a:t>e</a:t>
            </a:r>
            <a:r>
              <a:rPr spc="-75"/>
              <a:t> </a:t>
            </a:r>
            <a:r>
              <a:rPr spc="-30"/>
              <a:t>t</a:t>
            </a:r>
            <a:r>
              <a:rPr spc="-45"/>
              <a:t>o</a:t>
            </a:r>
            <a:r>
              <a:rPr spc="-55"/>
              <a:t> </a:t>
            </a:r>
            <a:r>
              <a:rPr spc="-125"/>
              <a:t>s</a:t>
            </a:r>
            <a:r>
              <a:rPr spc="-155"/>
              <a:t>u</a:t>
            </a:r>
            <a:r>
              <a:rPr spc="-114"/>
              <a:t>stain</a:t>
            </a:r>
            <a:r>
              <a:rPr spc="-80"/>
              <a:t> </a:t>
            </a:r>
            <a:r>
              <a:rPr spc="-70"/>
              <a:t>the</a:t>
            </a:r>
            <a:r>
              <a:rPr spc="-65"/>
              <a:t> </a:t>
            </a:r>
            <a:r>
              <a:rPr spc="-155"/>
              <a:t>high</a:t>
            </a:r>
            <a:r>
              <a:rPr spc="-65"/>
              <a:t> </a:t>
            </a:r>
            <a:r>
              <a:rPr spc="-80"/>
              <a:t>cu</a:t>
            </a:r>
            <a:r>
              <a:rPr spc="-5"/>
              <a:t>r</a:t>
            </a:r>
            <a:r>
              <a:rPr spc="0"/>
              <a:t>r</a:t>
            </a:r>
            <a:r>
              <a:rPr spc="-90"/>
              <a:t>ent</a:t>
            </a:r>
            <a:r>
              <a:rPr spc="-135"/>
              <a:t>s</a:t>
            </a:r>
            <a:r>
              <a:rPr spc="100"/>
              <a:t>.</a:t>
            </a:r>
          </a:p>
          <a:p>
            <a:pPr marL="355600" indent="-342900">
              <a:spcBef>
                <a:spcPts val="500"/>
              </a:spcBef>
              <a:buSzPct val="100000"/>
              <a:buChar char="➢"/>
              <a:tabLst>
                <a:tab pos="355600" algn="l"/>
              </a:tabLst>
              <a:defRPr spc="-185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Acc</a:t>
            </a:r>
            <a:r>
              <a:rPr spc="-165"/>
              <a:t>u</a:t>
            </a:r>
            <a:r>
              <a:rPr spc="-75"/>
              <a:t>r</a:t>
            </a:r>
            <a:r>
              <a:rPr spc="-120"/>
              <a:t>a</a:t>
            </a:r>
            <a:r>
              <a:rPr spc="-30"/>
              <a:t>te</a:t>
            </a:r>
            <a:r>
              <a:rPr spc="-60"/>
              <a:t> </a:t>
            </a:r>
            <a:r>
              <a:rPr spc="-155"/>
              <a:t>d</a:t>
            </a:r>
            <a:r>
              <a:rPr spc="-160"/>
              <a:t>a</a:t>
            </a:r>
            <a:r>
              <a:rPr spc="-80"/>
              <a:t>ta </a:t>
            </a:r>
            <a:r>
              <a:rPr spc="-165"/>
              <a:t>ana</a:t>
            </a:r>
            <a:r>
              <a:rPr spc="-140"/>
              <a:t>l</a:t>
            </a:r>
            <a:r>
              <a:rPr spc="-175"/>
              <a:t>ysis</a:t>
            </a:r>
            <a:r>
              <a:rPr spc="-65"/>
              <a:t> </a:t>
            </a:r>
            <a:r>
              <a:rPr spc="-140"/>
              <a:t>of</a:t>
            </a:r>
            <a:r>
              <a:rPr spc="-75"/>
              <a:t> </a:t>
            </a:r>
            <a:r>
              <a:rPr spc="-165"/>
              <a:t>w</a:t>
            </a:r>
            <a:r>
              <a:rPr spc="-215"/>
              <a:t>a</a:t>
            </a:r>
            <a:r>
              <a:rPr spc="-15"/>
              <a:t>ter</a:t>
            </a:r>
            <a:r>
              <a:rPr spc="-55"/>
              <a:t> </a:t>
            </a:r>
            <a:r>
              <a:rPr spc="-114"/>
              <a:t>q</a:t>
            </a:r>
            <a:r>
              <a:rPr spc="-110"/>
              <a:t>u</a:t>
            </a:r>
            <a:r>
              <a:rPr spc="-100"/>
              <a:t>alit</a:t>
            </a:r>
            <a:r>
              <a:rPr spc="-450"/>
              <a:t>y</a:t>
            </a:r>
            <a:r>
              <a:rPr spc="100"/>
              <a:t>,</a:t>
            </a:r>
          </a:p>
          <a:p>
            <a:pPr marL="424180" indent="-411480">
              <a:spcBef>
                <a:spcPts val="500"/>
              </a:spcBef>
              <a:buSzPct val="100000"/>
              <a:buChar char="➢"/>
              <a:tabLst>
                <a:tab pos="419100" algn="l"/>
                <a:tab pos="419100" algn="l"/>
              </a:tabLst>
              <a:defRPr spc="-125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No</a:t>
            </a:r>
            <a:r>
              <a:rPr spc="-60"/>
              <a:t> </a:t>
            </a:r>
            <a:r>
              <a:rPr spc="-140"/>
              <a:t>manual</a:t>
            </a:r>
            <a:r>
              <a:rPr spc="-75"/>
              <a:t> </a:t>
            </a:r>
            <a:r>
              <a:rPr spc="-80"/>
              <a:t>interference</a:t>
            </a:r>
            <a:r>
              <a:rPr spc="-65"/>
              <a:t> </a:t>
            </a:r>
            <a:r>
              <a:rPr spc="-135"/>
              <a:t>and</a:t>
            </a:r>
            <a:r>
              <a:rPr spc="-65"/>
              <a:t> </a:t>
            </a:r>
            <a:r>
              <a:rPr spc="-90"/>
              <a:t>multipurpose</a:t>
            </a:r>
            <a:r>
              <a:rPr spc="-75"/>
              <a:t> </a:t>
            </a:r>
            <a:r>
              <a:t>usability.</a:t>
            </a:r>
          </a:p>
        </p:txBody>
      </p:sp>
      <p:sp>
        <p:nvSpPr>
          <p:cNvPr id="93" name="object 6"/>
          <p:cNvSpPr/>
          <p:nvPr/>
        </p:nvSpPr>
        <p:spPr>
          <a:xfrm>
            <a:off x="761" y="966977"/>
            <a:ext cx="9144001" cy="1"/>
          </a:xfrm>
          <a:prstGeom prst="line">
            <a:avLst/>
          </a:prstGeom>
          <a:ln w="19050">
            <a:solidFill>
              <a:srgbClr val="9B2C1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4" name="object 8"/>
          <p:cNvSpPr txBox="1"/>
          <p:nvPr>
            <p:ph type="sldNum" sz="quarter" idx="2"/>
          </p:nvPr>
        </p:nvSpPr>
        <p:spPr>
          <a:xfrm>
            <a:off x="284072" y="6329531"/>
            <a:ext cx="149685" cy="203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" name="Date Placeholder 6"/>
          <p:cNvSpPr txBox="1"/>
          <p:nvPr/>
        </p:nvSpPr>
        <p:spPr>
          <a:xfrm>
            <a:off x="7780780" y="6317508"/>
            <a:ext cx="789941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55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17-12-2024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8"/>
          <p:cNvSpPr txBox="1"/>
          <p:nvPr/>
        </p:nvSpPr>
        <p:spPr>
          <a:xfrm>
            <a:off x="993443" y="6288856"/>
            <a:ext cx="3310892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80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SCEM-Electronic and Communication Engineering </a:t>
            </a:r>
          </a:p>
        </p:txBody>
      </p:sp>
      <p:sp>
        <p:nvSpPr>
          <p:cNvPr id="98" name="object 2"/>
          <p:cNvSpPr txBox="1"/>
          <p:nvPr>
            <p:ph type="title"/>
          </p:nvPr>
        </p:nvSpPr>
        <p:spPr>
          <a:xfrm>
            <a:off x="2877439" y="314324"/>
            <a:ext cx="2961641" cy="452120"/>
          </a:xfrm>
          <a:prstGeom prst="rect">
            <a:avLst/>
          </a:prstGeom>
        </p:spPr>
        <p:txBody>
          <a:bodyPr/>
          <a:lstStyle>
            <a:lvl1pPr indent="12700">
              <a:defRPr spc="-100" sz="2800"/>
            </a:lvl1pPr>
          </a:lstStyle>
          <a:p>
            <a:pPr/>
            <a:r>
              <a:t>METHODOLOGY</a:t>
            </a:r>
          </a:p>
        </p:txBody>
      </p:sp>
      <p:pic>
        <p:nvPicPr>
          <p:cNvPr id="99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" y="147828"/>
            <a:ext cx="900684" cy="74676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object 4"/>
          <p:cNvSpPr/>
          <p:nvPr/>
        </p:nvSpPr>
        <p:spPr>
          <a:xfrm>
            <a:off x="761" y="966977"/>
            <a:ext cx="9144001" cy="1"/>
          </a:xfrm>
          <a:prstGeom prst="line">
            <a:avLst/>
          </a:prstGeom>
          <a:ln w="19050">
            <a:solidFill>
              <a:srgbClr val="9B2C1F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03" name="object 5"/>
          <p:cNvGrpSpPr/>
          <p:nvPr/>
        </p:nvGrpSpPr>
        <p:grpSpPr>
          <a:xfrm>
            <a:off x="146304" y="1239484"/>
            <a:ext cx="8339587" cy="5428016"/>
            <a:chOff x="0" y="0"/>
            <a:chExt cx="8339586" cy="5428015"/>
          </a:xfrm>
        </p:grpSpPr>
        <p:sp>
          <p:nvSpPr>
            <p:cNvPr id="101" name="object 6"/>
            <p:cNvSpPr/>
            <p:nvPr/>
          </p:nvSpPr>
          <p:spPr>
            <a:xfrm>
              <a:off x="0" y="4970815"/>
              <a:ext cx="457201" cy="45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8623" y="219"/>
                  </a:lnTo>
                  <a:lnTo>
                    <a:pt x="6596" y="849"/>
                  </a:lnTo>
                  <a:lnTo>
                    <a:pt x="4762" y="1844"/>
                  </a:lnTo>
                  <a:lnTo>
                    <a:pt x="3163" y="3163"/>
                  </a:lnTo>
                  <a:lnTo>
                    <a:pt x="1844" y="4762"/>
                  </a:lnTo>
                  <a:lnTo>
                    <a:pt x="849" y="6596"/>
                  </a:lnTo>
                  <a:lnTo>
                    <a:pt x="219" y="8623"/>
                  </a:lnTo>
                  <a:lnTo>
                    <a:pt x="0" y="10800"/>
                  </a:lnTo>
                  <a:lnTo>
                    <a:pt x="219" y="12977"/>
                  </a:lnTo>
                  <a:lnTo>
                    <a:pt x="849" y="15004"/>
                  </a:lnTo>
                  <a:lnTo>
                    <a:pt x="1844" y="16838"/>
                  </a:lnTo>
                  <a:lnTo>
                    <a:pt x="3163" y="18437"/>
                  </a:lnTo>
                  <a:lnTo>
                    <a:pt x="4762" y="19755"/>
                  </a:lnTo>
                  <a:lnTo>
                    <a:pt x="6596" y="20751"/>
                  </a:lnTo>
                  <a:lnTo>
                    <a:pt x="8623" y="21381"/>
                  </a:lnTo>
                  <a:lnTo>
                    <a:pt x="10800" y="21600"/>
                  </a:lnTo>
                  <a:lnTo>
                    <a:pt x="12977" y="21381"/>
                  </a:lnTo>
                  <a:lnTo>
                    <a:pt x="15004" y="20751"/>
                  </a:lnTo>
                  <a:lnTo>
                    <a:pt x="16838" y="19755"/>
                  </a:lnTo>
                  <a:lnTo>
                    <a:pt x="18437" y="18437"/>
                  </a:lnTo>
                  <a:lnTo>
                    <a:pt x="19755" y="16838"/>
                  </a:lnTo>
                  <a:lnTo>
                    <a:pt x="20751" y="15004"/>
                  </a:lnTo>
                  <a:lnTo>
                    <a:pt x="21381" y="12977"/>
                  </a:lnTo>
                  <a:lnTo>
                    <a:pt x="21600" y="10800"/>
                  </a:lnTo>
                  <a:lnTo>
                    <a:pt x="21381" y="8623"/>
                  </a:lnTo>
                  <a:lnTo>
                    <a:pt x="20751" y="6596"/>
                  </a:lnTo>
                  <a:lnTo>
                    <a:pt x="19755" y="4762"/>
                  </a:lnTo>
                  <a:lnTo>
                    <a:pt x="18437" y="3163"/>
                  </a:lnTo>
                  <a:lnTo>
                    <a:pt x="16838" y="1844"/>
                  </a:lnTo>
                  <a:lnTo>
                    <a:pt x="15004" y="849"/>
                  </a:lnTo>
                  <a:lnTo>
                    <a:pt x="12977" y="21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2471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102" name="object 7" descr="object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16359" y="0"/>
              <a:ext cx="7823228" cy="4377318"/>
            </a:xfrm>
            <a:prstGeom prst="rect">
              <a:avLst/>
            </a:prstGeom>
            <a:ln w="9525" cap="flat">
              <a:solidFill>
                <a:srgbClr val="4472C4"/>
              </a:solidFill>
              <a:prstDash val="solid"/>
              <a:round/>
            </a:ln>
            <a:effectLst/>
          </p:spPr>
        </p:pic>
      </p:grpSp>
      <p:sp>
        <p:nvSpPr>
          <p:cNvPr id="104" name="object 9"/>
          <p:cNvSpPr txBox="1"/>
          <p:nvPr>
            <p:ph type="sldNum" sz="quarter" idx="2"/>
          </p:nvPr>
        </p:nvSpPr>
        <p:spPr>
          <a:xfrm>
            <a:off x="284072" y="6329531"/>
            <a:ext cx="149685" cy="203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" name="Date Placeholder 6"/>
          <p:cNvSpPr txBox="1"/>
          <p:nvPr/>
        </p:nvSpPr>
        <p:spPr>
          <a:xfrm>
            <a:off x="7780780" y="6317508"/>
            <a:ext cx="789941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55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17-12-2024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object 8"/>
          <p:cNvSpPr txBox="1"/>
          <p:nvPr/>
        </p:nvSpPr>
        <p:spPr>
          <a:xfrm>
            <a:off x="993443" y="6288856"/>
            <a:ext cx="3310892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80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SCEM-Electronic and Communication Engineering </a:t>
            </a:r>
          </a:p>
        </p:txBody>
      </p:sp>
      <p:sp>
        <p:nvSpPr>
          <p:cNvPr id="108" name="object 2"/>
          <p:cNvSpPr txBox="1"/>
          <p:nvPr>
            <p:ph type="title"/>
          </p:nvPr>
        </p:nvSpPr>
        <p:spPr>
          <a:xfrm>
            <a:off x="1721866" y="439292"/>
            <a:ext cx="5593080" cy="330837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100" sz="2000"/>
            </a:pPr>
            <a:r>
              <a:t>WATER</a:t>
            </a:r>
            <a:r>
              <a:rPr spc="0"/>
              <a:t> QUALITY TESTING </a:t>
            </a:r>
          </a:p>
        </p:txBody>
      </p:sp>
      <p:sp>
        <p:nvSpPr>
          <p:cNvPr id="109" name="object 3"/>
          <p:cNvSpPr/>
          <p:nvPr/>
        </p:nvSpPr>
        <p:spPr>
          <a:xfrm>
            <a:off x="146304" y="6210300"/>
            <a:ext cx="457201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2" y="1844"/>
                </a:lnTo>
                <a:lnTo>
                  <a:pt x="3163" y="3163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3"/>
                </a:lnTo>
                <a:lnTo>
                  <a:pt x="0" y="10800"/>
                </a:lnTo>
                <a:lnTo>
                  <a:pt x="219" y="12977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7"/>
                </a:lnTo>
                <a:lnTo>
                  <a:pt x="4762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8" y="19755"/>
                </a:lnTo>
                <a:lnTo>
                  <a:pt x="18437" y="18437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7"/>
                </a:lnTo>
                <a:lnTo>
                  <a:pt x="21600" y="10800"/>
                </a:lnTo>
                <a:lnTo>
                  <a:pt x="21381" y="8623"/>
                </a:lnTo>
                <a:lnTo>
                  <a:pt x="20751" y="6596"/>
                </a:lnTo>
                <a:lnTo>
                  <a:pt x="19755" y="4762"/>
                </a:lnTo>
                <a:lnTo>
                  <a:pt x="18437" y="3163"/>
                </a:lnTo>
                <a:lnTo>
                  <a:pt x="16838" y="1844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D247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10" name="object 5" descr="object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" y="147828"/>
            <a:ext cx="900684" cy="74676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object 6"/>
          <p:cNvSpPr/>
          <p:nvPr/>
        </p:nvSpPr>
        <p:spPr>
          <a:xfrm>
            <a:off x="761" y="966977"/>
            <a:ext cx="9144001" cy="1"/>
          </a:xfrm>
          <a:prstGeom prst="line">
            <a:avLst/>
          </a:prstGeom>
          <a:ln w="19050">
            <a:solidFill>
              <a:srgbClr val="9B2C1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12" name="object 7" descr="object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6650" y="3132719"/>
            <a:ext cx="6584774" cy="2140561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object 9"/>
          <p:cNvSpPr txBox="1"/>
          <p:nvPr>
            <p:ph type="sldNum" sz="quarter" idx="2"/>
          </p:nvPr>
        </p:nvSpPr>
        <p:spPr>
          <a:xfrm>
            <a:off x="284072" y="6329531"/>
            <a:ext cx="149685" cy="203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423" y="1228106"/>
            <a:ext cx="8893541" cy="165301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Date Placeholder 6"/>
          <p:cNvSpPr txBox="1"/>
          <p:nvPr/>
        </p:nvSpPr>
        <p:spPr>
          <a:xfrm>
            <a:off x="7780780" y="6317508"/>
            <a:ext cx="789941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55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17-12-2024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77823">
              <a:defRPr sz="3839"/>
            </a:pP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284072" y="6329531"/>
            <a:ext cx="169393" cy="203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bject 8"/>
          <p:cNvSpPr txBox="1"/>
          <p:nvPr/>
        </p:nvSpPr>
        <p:spPr>
          <a:xfrm>
            <a:off x="993443" y="6288856"/>
            <a:ext cx="3310892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80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SCEM-Electronic and Communication Engineering </a:t>
            </a:r>
          </a:p>
        </p:txBody>
      </p:sp>
      <p:sp>
        <p:nvSpPr>
          <p:cNvPr id="121" name="object 2"/>
          <p:cNvSpPr txBox="1"/>
          <p:nvPr>
            <p:ph type="title"/>
          </p:nvPr>
        </p:nvSpPr>
        <p:spPr>
          <a:xfrm>
            <a:off x="1721866" y="439293"/>
            <a:ext cx="5593080" cy="330836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100" sz="2000"/>
            </a:pPr>
            <a:r>
              <a:t>WATER</a:t>
            </a:r>
            <a:r>
              <a:rPr spc="0"/>
              <a:t> QUALITY TESTING </a:t>
            </a:r>
          </a:p>
        </p:txBody>
      </p:sp>
      <p:sp>
        <p:nvSpPr>
          <p:cNvPr id="122" name="object 3"/>
          <p:cNvSpPr/>
          <p:nvPr/>
        </p:nvSpPr>
        <p:spPr>
          <a:xfrm>
            <a:off x="146304" y="6210300"/>
            <a:ext cx="457201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2" y="1844"/>
                </a:lnTo>
                <a:lnTo>
                  <a:pt x="3163" y="3163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3"/>
                </a:lnTo>
                <a:lnTo>
                  <a:pt x="0" y="10800"/>
                </a:lnTo>
                <a:lnTo>
                  <a:pt x="219" y="12977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7"/>
                </a:lnTo>
                <a:lnTo>
                  <a:pt x="4762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8" y="19755"/>
                </a:lnTo>
                <a:lnTo>
                  <a:pt x="18437" y="18437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7"/>
                </a:lnTo>
                <a:lnTo>
                  <a:pt x="21600" y="10800"/>
                </a:lnTo>
                <a:lnTo>
                  <a:pt x="21381" y="8623"/>
                </a:lnTo>
                <a:lnTo>
                  <a:pt x="20751" y="6596"/>
                </a:lnTo>
                <a:lnTo>
                  <a:pt x="19755" y="4762"/>
                </a:lnTo>
                <a:lnTo>
                  <a:pt x="18437" y="3163"/>
                </a:lnTo>
                <a:lnTo>
                  <a:pt x="16838" y="1844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D247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23" name="object 5" descr="object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" y="147828"/>
            <a:ext cx="900684" cy="74676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object 6"/>
          <p:cNvSpPr/>
          <p:nvPr/>
        </p:nvSpPr>
        <p:spPr>
          <a:xfrm>
            <a:off x="761" y="966977"/>
            <a:ext cx="9144001" cy="1"/>
          </a:xfrm>
          <a:prstGeom prst="line">
            <a:avLst/>
          </a:prstGeom>
          <a:ln w="19050">
            <a:solidFill>
              <a:srgbClr val="9B2C1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5" name="object 9"/>
          <p:cNvSpPr txBox="1"/>
          <p:nvPr>
            <p:ph type="sldNum" sz="quarter" idx="2"/>
          </p:nvPr>
        </p:nvSpPr>
        <p:spPr>
          <a:xfrm>
            <a:off x="284072" y="6329531"/>
            <a:ext cx="149685" cy="203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6" name="Date Placeholder 6"/>
          <p:cNvSpPr txBox="1"/>
          <p:nvPr/>
        </p:nvSpPr>
        <p:spPr>
          <a:xfrm>
            <a:off x="7780780" y="6317508"/>
            <a:ext cx="789941" cy="19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500"/>
              </a:lnSpc>
              <a:defRPr spc="-55" sz="1400">
                <a:solidFill>
                  <a:srgbClr val="6963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17-12-2024</a:t>
            </a:r>
          </a:p>
        </p:txBody>
      </p:sp>
      <p:pic>
        <p:nvPicPr>
          <p:cNvPr id="127" name="Screenshot 2024-12-17 at 12.05.18 AM.png" descr="Screenshot 2024-12-17 at 12.05.1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797" y="2229819"/>
            <a:ext cx="8637828" cy="2599347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object 2"/>
          <p:cNvSpPr txBox="1"/>
          <p:nvPr/>
        </p:nvSpPr>
        <p:spPr>
          <a:xfrm>
            <a:off x="170704" y="1702020"/>
            <a:ext cx="5593081" cy="330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indent="12700">
              <a:spcBef>
                <a:spcPts val="100"/>
              </a:spcBef>
              <a:defRPr b="1" spc="-100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COMAPARISION TABLE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